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aleway"/>
      <p:regular r:id="rId30"/>
      <p:bold r:id="rId31"/>
      <p:italic r:id="rId32"/>
      <p:boldItalic r:id="rId33"/>
    </p:embeddedFont>
    <p:embeddedFont>
      <p:font typeface="Roboto"/>
      <p:regular r:id="rId34"/>
      <p:bold r:id="rId35"/>
      <p:italic r:id="rId36"/>
      <p:boldItalic r:id="rId37"/>
    </p:embeddedFont>
    <p:embeddedFont>
      <p:font typeface="Manrope"/>
      <p:regular r:id="rId38"/>
      <p:bold r:id="rId39"/>
    </p:embeddedFont>
    <p:embeddedFont>
      <p:font typeface="PT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TSans-regular.fntdata"/><Relationship Id="rId20" Type="http://schemas.openxmlformats.org/officeDocument/2006/relationships/slide" Target="slides/slide15.xml"/><Relationship Id="rId42" Type="http://schemas.openxmlformats.org/officeDocument/2006/relationships/font" Target="fonts/PTSans-italic.fntdata"/><Relationship Id="rId41" Type="http://schemas.openxmlformats.org/officeDocument/2006/relationships/font" Target="fonts/PTSans-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PTSans-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fntdata"/><Relationship Id="rId30" Type="http://schemas.openxmlformats.org/officeDocument/2006/relationships/font" Target="fonts/Raleway-regular.fntdata"/><Relationship Id="rId11" Type="http://schemas.openxmlformats.org/officeDocument/2006/relationships/slide" Target="slides/slide6.xml"/><Relationship Id="rId33" Type="http://schemas.openxmlformats.org/officeDocument/2006/relationships/font" Target="fonts/Raleway-boldItalic.fntdata"/><Relationship Id="rId10" Type="http://schemas.openxmlformats.org/officeDocument/2006/relationships/slide" Target="slides/slide5.xml"/><Relationship Id="rId32" Type="http://schemas.openxmlformats.org/officeDocument/2006/relationships/font" Target="fonts/Raleway-italic.fntdata"/><Relationship Id="rId13" Type="http://schemas.openxmlformats.org/officeDocument/2006/relationships/slide" Target="slides/slide8.xml"/><Relationship Id="rId35" Type="http://schemas.openxmlformats.org/officeDocument/2006/relationships/font" Target="fonts/Roboto-bold.fntdata"/><Relationship Id="rId12" Type="http://schemas.openxmlformats.org/officeDocument/2006/relationships/slide" Target="slides/slide7.xml"/><Relationship Id="rId34" Type="http://schemas.openxmlformats.org/officeDocument/2006/relationships/font" Target="fonts/Roboto-regular.fntdata"/><Relationship Id="rId15" Type="http://schemas.openxmlformats.org/officeDocument/2006/relationships/slide" Target="slides/slide10.xml"/><Relationship Id="rId37" Type="http://schemas.openxmlformats.org/officeDocument/2006/relationships/font" Target="fonts/Roboto-boldItalic.fntdata"/><Relationship Id="rId14" Type="http://schemas.openxmlformats.org/officeDocument/2006/relationships/slide" Target="slides/slide9.xml"/><Relationship Id="rId36" Type="http://schemas.openxmlformats.org/officeDocument/2006/relationships/font" Target="fonts/Roboto-italic.fntdata"/><Relationship Id="rId17" Type="http://schemas.openxmlformats.org/officeDocument/2006/relationships/slide" Target="slides/slide12.xml"/><Relationship Id="rId39" Type="http://schemas.openxmlformats.org/officeDocument/2006/relationships/font" Target="fonts/Manrope-bold.fntdata"/><Relationship Id="rId16" Type="http://schemas.openxmlformats.org/officeDocument/2006/relationships/slide" Target="slides/slide11.xml"/><Relationship Id="rId38" Type="http://schemas.openxmlformats.org/officeDocument/2006/relationships/font" Target="fonts/Manrope-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2.png>
</file>

<file path=ppt/media/image13.gif>
</file>

<file path=ppt/media/image14.gif>
</file>

<file path=ppt/media/image15.gif>
</file>

<file path=ppt/media/image16.png>
</file>

<file path=ppt/media/image17.png>
</file>

<file path=ppt/media/image18.png>
</file>

<file path=ppt/media/image19.png>
</file>

<file path=ppt/media/image20.png>
</file>

<file path=ppt/media/image21.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4fdd1721c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4fdd1721c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3bbfbf69b44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3bbfbf69b44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3bb1b41d970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3bb1b41d970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bb1b41d970_2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bb1b41d970_2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bf64b3ab4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3bf64b3ab4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bf64b3ab4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3bf64b3ab4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3bb1b41d97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3bb1b41d970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3bbfbf69b44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3bbfbf69b44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3bbfbf69b44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3bbfbf69b44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3bb8f78cd6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3bb8f78cd6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3bbfbf69b44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3bbfbf69b44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3bb8f78cd6b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3bb8f78cd6b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3bb8f78cd6b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3bb8f78cd6b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3bb8f78cd6b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3bb8f78cd6b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3bb8f78cd6b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3bb8f78cd6b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3bb8f78cd6b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3bb8f78cd6b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d43737dde5d5dba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3d43737dde5d5dba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3bbfbf69b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3bbfbf69b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bbfbf69b4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3bbfbf69b4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3bbfbf69b4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3bbfbf69b4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3bb1b41d97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3bb1b41d97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3bb1b41d970_2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3bb1b41d970_2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626150" y="1491750"/>
            <a:ext cx="4804500" cy="21600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b="1" sz="6500">
                <a:latin typeface="Manrope"/>
                <a:ea typeface="Manrope"/>
                <a:cs typeface="Manrope"/>
                <a:sym typeface="Manrop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1018025" y="539500"/>
            <a:ext cx="2016000" cy="577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2" name="Google Shape;12;p2"/>
          <p:cNvGrpSpPr/>
          <p:nvPr/>
        </p:nvGrpSpPr>
        <p:grpSpPr>
          <a:xfrm>
            <a:off x="0" y="-4250"/>
            <a:ext cx="9143999" cy="3696713"/>
            <a:chOff x="0" y="-4250"/>
            <a:chExt cx="9143999" cy="3696713"/>
          </a:xfrm>
        </p:grpSpPr>
        <p:pic>
          <p:nvPicPr>
            <p:cNvPr id="13" name="Google Shape;13;p2"/>
            <p:cNvPicPr preferRelativeResize="0"/>
            <p:nvPr/>
          </p:nvPicPr>
          <p:blipFill rotWithShape="1">
            <a:blip r:embed="rId2">
              <a:alphaModFix/>
            </a:blip>
            <a:srcRect b="15120" l="0" r="0" t="67791"/>
            <a:stretch/>
          </p:blipFill>
          <p:spPr>
            <a:xfrm>
              <a:off x="5962100" y="-4250"/>
              <a:ext cx="3181899" cy="543750"/>
            </a:xfrm>
            <a:prstGeom prst="rect">
              <a:avLst/>
            </a:prstGeom>
            <a:noFill/>
            <a:ln>
              <a:noFill/>
            </a:ln>
            <a:effectLst>
              <a:outerShdw blurRad="285750" rotWithShape="0" algn="bl" dir="8220000" dist="133350">
                <a:schemeClr val="accent3"/>
              </a:outerShdw>
            </a:effectLst>
          </p:spPr>
        </p:pic>
        <p:pic>
          <p:nvPicPr>
            <p:cNvPr id="14" name="Google Shape;14;p2"/>
            <p:cNvPicPr preferRelativeResize="0"/>
            <p:nvPr/>
          </p:nvPicPr>
          <p:blipFill rotWithShape="1">
            <a:blip r:embed="rId3">
              <a:alphaModFix/>
            </a:blip>
            <a:srcRect b="0" l="67243" r="16176" t="0"/>
            <a:stretch/>
          </p:blipFill>
          <p:spPr>
            <a:xfrm>
              <a:off x="0" y="1603435"/>
              <a:ext cx="346351" cy="2089028"/>
            </a:xfrm>
            <a:prstGeom prst="rect">
              <a:avLst/>
            </a:prstGeom>
            <a:noFill/>
            <a:ln>
              <a:noFill/>
            </a:ln>
            <a:effectLst>
              <a:outerShdw blurRad="428625" rotWithShape="0" algn="bl" dir="2460000" dist="133350">
                <a:schemeClr val="accent3"/>
              </a:outerShdw>
            </a:effectLst>
          </p:spPr>
        </p:pic>
      </p:grpSp>
      <p:grpSp>
        <p:nvGrpSpPr>
          <p:cNvPr id="15" name="Google Shape;15;p2"/>
          <p:cNvGrpSpPr/>
          <p:nvPr/>
        </p:nvGrpSpPr>
        <p:grpSpPr>
          <a:xfrm>
            <a:off x="713225" y="539500"/>
            <a:ext cx="7739700" cy="4235350"/>
            <a:chOff x="713225" y="539500"/>
            <a:chExt cx="7739700" cy="4235350"/>
          </a:xfrm>
        </p:grpSpPr>
        <p:cxnSp>
          <p:nvCxnSpPr>
            <p:cNvPr id="16" name="Google Shape;16;p2"/>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cxnSp>
          <p:nvCxnSpPr>
            <p:cNvPr id="17" name="Google Shape;17;p2"/>
            <p:cNvCxnSpPr/>
            <p:nvPr/>
          </p:nvCxnSpPr>
          <p:spPr>
            <a:xfrm rot="10800000">
              <a:off x="713225" y="539500"/>
              <a:ext cx="0" cy="5778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9" name="Shape 79"/>
        <p:cNvGrpSpPr/>
        <p:nvPr/>
      </p:nvGrpSpPr>
      <p:grpSpPr>
        <a:xfrm>
          <a:off x="0" y="0"/>
          <a:ext cx="0" cy="0"/>
          <a:chOff x="0" y="0"/>
          <a:chExt cx="0" cy="0"/>
        </a:xfrm>
      </p:grpSpPr>
      <p:sp>
        <p:nvSpPr>
          <p:cNvPr id="80" name="Google Shape;80;p11"/>
          <p:cNvSpPr txBox="1"/>
          <p:nvPr>
            <p:ph hasCustomPrompt="1" type="title"/>
          </p:nvPr>
        </p:nvSpPr>
        <p:spPr>
          <a:xfrm>
            <a:off x="5749075" y="3159700"/>
            <a:ext cx="2681700" cy="11730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1" name="Google Shape;81;p11"/>
          <p:cNvSpPr txBox="1"/>
          <p:nvPr>
            <p:ph idx="1" type="subTitle"/>
          </p:nvPr>
        </p:nvSpPr>
        <p:spPr>
          <a:xfrm>
            <a:off x="1018025" y="539500"/>
            <a:ext cx="23424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pic>
        <p:nvPicPr>
          <p:cNvPr id="82" name="Google Shape;82;p11"/>
          <p:cNvPicPr preferRelativeResize="0"/>
          <p:nvPr/>
        </p:nvPicPr>
        <p:blipFill rotWithShape="1">
          <a:blip r:embed="rId2">
            <a:alphaModFix/>
          </a:blip>
          <a:srcRect b="0" l="67244" r="0" t="0"/>
          <a:stretch/>
        </p:blipFill>
        <p:spPr>
          <a:xfrm>
            <a:off x="0" y="2136825"/>
            <a:ext cx="556251" cy="2089049"/>
          </a:xfrm>
          <a:prstGeom prst="rect">
            <a:avLst/>
          </a:prstGeom>
          <a:noFill/>
          <a:ln>
            <a:noFill/>
          </a:ln>
          <a:effectLst>
            <a:outerShdw blurRad="428625" rotWithShape="0" algn="bl" dir="2460000" dist="133350">
              <a:schemeClr val="accent3"/>
            </a:outerShdw>
          </a:effectLst>
        </p:spPr>
      </p:pic>
      <p:cxnSp>
        <p:nvCxnSpPr>
          <p:cNvPr id="83" name="Google Shape;83;p11"/>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sp>
        <p:nvSpPr>
          <p:cNvPr id="84" name="Google Shape;84;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5" name="Shape 85"/>
        <p:cNvGrpSpPr/>
        <p:nvPr/>
      </p:nvGrpSpPr>
      <p:grpSpPr>
        <a:xfrm>
          <a:off x="0" y="0"/>
          <a:ext cx="0" cy="0"/>
          <a:chOff x="0" y="0"/>
          <a:chExt cx="0" cy="0"/>
        </a:xfrm>
      </p:grpSpPr>
      <p:sp>
        <p:nvSpPr>
          <p:cNvPr id="86" name="Google Shape;86;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7" name="Shape 87"/>
        <p:cNvGrpSpPr/>
        <p:nvPr/>
      </p:nvGrpSpPr>
      <p:grpSpPr>
        <a:xfrm>
          <a:off x="0" y="0"/>
          <a:ext cx="0" cy="0"/>
          <a:chOff x="0" y="0"/>
          <a:chExt cx="0" cy="0"/>
        </a:xfrm>
      </p:grpSpPr>
      <p:sp>
        <p:nvSpPr>
          <p:cNvPr id="88" name="Google Shape;88;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9" name="Google Shape;89;p13"/>
          <p:cNvSpPr txBox="1"/>
          <p:nvPr>
            <p:ph hasCustomPrompt="1" idx="2" type="title"/>
          </p:nvPr>
        </p:nvSpPr>
        <p:spPr>
          <a:xfrm>
            <a:off x="796200" y="15843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p:nvPr>
            <p:ph hasCustomPrompt="1" idx="3" type="title"/>
          </p:nvPr>
        </p:nvSpPr>
        <p:spPr>
          <a:xfrm>
            <a:off x="796200" y="3094002"/>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p:nvPr>
            <p:ph hasCustomPrompt="1" idx="4" type="title"/>
          </p:nvPr>
        </p:nvSpPr>
        <p:spPr>
          <a:xfrm>
            <a:off x="3439738" y="15843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p:nvPr>
            <p:ph hasCustomPrompt="1" idx="5" type="title"/>
          </p:nvPr>
        </p:nvSpPr>
        <p:spPr>
          <a:xfrm>
            <a:off x="3439738" y="3094002"/>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p:nvPr>
            <p:ph hasCustomPrompt="1" idx="6" type="title"/>
          </p:nvPr>
        </p:nvSpPr>
        <p:spPr>
          <a:xfrm>
            <a:off x="6083275" y="15843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p:nvPr>
            <p:ph hasCustomPrompt="1" idx="7" type="title"/>
          </p:nvPr>
        </p:nvSpPr>
        <p:spPr>
          <a:xfrm>
            <a:off x="6083275" y="3094002"/>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p:nvPr>
            <p:ph idx="1" type="subTitle"/>
          </p:nvPr>
        </p:nvSpPr>
        <p:spPr>
          <a:xfrm>
            <a:off x="796200" y="2064875"/>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6" name="Google Shape;96;p13"/>
          <p:cNvSpPr txBox="1"/>
          <p:nvPr>
            <p:ph idx="8" type="subTitle"/>
          </p:nvPr>
        </p:nvSpPr>
        <p:spPr>
          <a:xfrm>
            <a:off x="3439738" y="2064875"/>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7" name="Google Shape;97;p13"/>
          <p:cNvSpPr txBox="1"/>
          <p:nvPr>
            <p:ph idx="9" type="subTitle"/>
          </p:nvPr>
        </p:nvSpPr>
        <p:spPr>
          <a:xfrm>
            <a:off x="6083275" y="2064875"/>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8" name="Google Shape;98;p13"/>
          <p:cNvSpPr txBox="1"/>
          <p:nvPr>
            <p:ph idx="13" type="subTitle"/>
          </p:nvPr>
        </p:nvSpPr>
        <p:spPr>
          <a:xfrm>
            <a:off x="796200" y="3574550"/>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9" name="Google Shape;99;p13"/>
          <p:cNvSpPr txBox="1"/>
          <p:nvPr>
            <p:ph idx="14" type="subTitle"/>
          </p:nvPr>
        </p:nvSpPr>
        <p:spPr>
          <a:xfrm>
            <a:off x="3439738" y="3574550"/>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0" name="Google Shape;100;p13"/>
          <p:cNvSpPr txBox="1"/>
          <p:nvPr>
            <p:ph idx="15" type="subTitle"/>
          </p:nvPr>
        </p:nvSpPr>
        <p:spPr>
          <a:xfrm>
            <a:off x="6083275" y="3574550"/>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01" name="Google Shape;101;p13"/>
          <p:cNvGrpSpPr/>
          <p:nvPr/>
        </p:nvGrpSpPr>
        <p:grpSpPr>
          <a:xfrm>
            <a:off x="0" y="0"/>
            <a:ext cx="9150050" cy="4122174"/>
            <a:chOff x="0" y="0"/>
            <a:chExt cx="9150050" cy="4122174"/>
          </a:xfrm>
        </p:grpSpPr>
        <p:pic>
          <p:nvPicPr>
            <p:cNvPr id="102" name="Google Shape;102;p13"/>
            <p:cNvPicPr preferRelativeResize="0"/>
            <p:nvPr/>
          </p:nvPicPr>
          <p:blipFill rotWithShape="1">
            <a:blip r:embed="rId2">
              <a:alphaModFix/>
            </a:blip>
            <a:srcRect b="0" l="62264" r="26819" t="0"/>
            <a:stretch/>
          </p:blipFill>
          <p:spPr>
            <a:xfrm flipH="1">
              <a:off x="0" y="1542875"/>
              <a:ext cx="281551" cy="2579299"/>
            </a:xfrm>
            <a:prstGeom prst="rect">
              <a:avLst/>
            </a:prstGeom>
            <a:noFill/>
            <a:ln>
              <a:noFill/>
            </a:ln>
            <a:effectLst>
              <a:outerShdw blurRad="285750" rotWithShape="0" algn="bl" dir="2460000" dist="133350">
                <a:schemeClr val="accent3"/>
              </a:outerShdw>
            </a:effectLst>
          </p:spPr>
        </p:pic>
        <p:pic>
          <p:nvPicPr>
            <p:cNvPr id="103" name="Google Shape;103;p13"/>
            <p:cNvPicPr preferRelativeResize="0"/>
            <p:nvPr/>
          </p:nvPicPr>
          <p:blipFill rotWithShape="1">
            <a:blip r:embed="rId2">
              <a:alphaModFix/>
            </a:blip>
            <a:srcRect b="58439" l="0" r="0" t="15289"/>
            <a:stretch/>
          </p:blipFill>
          <p:spPr>
            <a:xfrm flipH="1">
              <a:off x="7737475" y="0"/>
              <a:ext cx="1412575" cy="371099"/>
            </a:xfrm>
            <a:prstGeom prst="rect">
              <a:avLst/>
            </a:prstGeom>
            <a:noFill/>
            <a:ln>
              <a:noFill/>
            </a:ln>
            <a:effectLst>
              <a:outerShdw blurRad="285750" rotWithShape="0" algn="bl" dir="8220000" dist="133350">
                <a:schemeClr val="accent3"/>
              </a:outerShdw>
            </a:effectLst>
          </p:spPr>
        </p:pic>
      </p:grpSp>
      <p:cxnSp>
        <p:nvCxnSpPr>
          <p:cNvPr id="104" name="Google Shape;104;p13"/>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105" name="Google Shape;105;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06" name="Shape 106"/>
        <p:cNvGrpSpPr/>
        <p:nvPr/>
      </p:nvGrpSpPr>
      <p:grpSpPr>
        <a:xfrm>
          <a:off x="0" y="0"/>
          <a:ext cx="0" cy="0"/>
          <a:chOff x="0" y="0"/>
          <a:chExt cx="0" cy="0"/>
        </a:xfrm>
      </p:grpSpPr>
      <p:sp>
        <p:nvSpPr>
          <p:cNvPr id="107" name="Google Shape;107;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8" name="Google Shape;108;p14"/>
          <p:cNvSpPr txBox="1"/>
          <p:nvPr>
            <p:ph idx="1" type="subTitle"/>
          </p:nvPr>
        </p:nvSpPr>
        <p:spPr>
          <a:xfrm>
            <a:off x="3578700" y="1564300"/>
            <a:ext cx="4845300" cy="72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 name="Google Shape;109;p14"/>
          <p:cNvSpPr txBox="1"/>
          <p:nvPr>
            <p:ph idx="2" type="subTitle"/>
          </p:nvPr>
        </p:nvSpPr>
        <p:spPr>
          <a:xfrm>
            <a:off x="3578700" y="2535350"/>
            <a:ext cx="4845300" cy="72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0" name="Google Shape;110;p14"/>
          <p:cNvSpPr txBox="1"/>
          <p:nvPr>
            <p:ph idx="3" type="subTitle"/>
          </p:nvPr>
        </p:nvSpPr>
        <p:spPr>
          <a:xfrm>
            <a:off x="3578700" y="3506400"/>
            <a:ext cx="4845300" cy="72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1" name="Google Shape;111;p14"/>
          <p:cNvSpPr txBox="1"/>
          <p:nvPr>
            <p:ph idx="4" type="subTitle"/>
          </p:nvPr>
        </p:nvSpPr>
        <p:spPr>
          <a:xfrm>
            <a:off x="1846625" y="1564300"/>
            <a:ext cx="1667100" cy="7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2" name="Google Shape;112;p14"/>
          <p:cNvSpPr txBox="1"/>
          <p:nvPr>
            <p:ph idx="5" type="subTitle"/>
          </p:nvPr>
        </p:nvSpPr>
        <p:spPr>
          <a:xfrm>
            <a:off x="1846625" y="2535350"/>
            <a:ext cx="1667100" cy="7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3" name="Google Shape;113;p14"/>
          <p:cNvSpPr txBox="1"/>
          <p:nvPr>
            <p:ph idx="6" type="subTitle"/>
          </p:nvPr>
        </p:nvSpPr>
        <p:spPr>
          <a:xfrm>
            <a:off x="1846625" y="3506400"/>
            <a:ext cx="1667100" cy="7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14" name="Google Shape;114;p14"/>
          <p:cNvGrpSpPr/>
          <p:nvPr/>
        </p:nvGrpSpPr>
        <p:grpSpPr>
          <a:xfrm>
            <a:off x="0" y="-4250"/>
            <a:ext cx="9143999" cy="3696713"/>
            <a:chOff x="0" y="-4250"/>
            <a:chExt cx="9143999" cy="3696713"/>
          </a:xfrm>
        </p:grpSpPr>
        <p:pic>
          <p:nvPicPr>
            <p:cNvPr id="115" name="Google Shape;115;p14"/>
            <p:cNvPicPr preferRelativeResize="0"/>
            <p:nvPr/>
          </p:nvPicPr>
          <p:blipFill rotWithShape="1">
            <a:blip r:embed="rId2">
              <a:alphaModFix/>
            </a:blip>
            <a:srcRect b="15120" l="0" r="0" t="67791"/>
            <a:stretch/>
          </p:blipFill>
          <p:spPr>
            <a:xfrm>
              <a:off x="5962100" y="-4250"/>
              <a:ext cx="3181899" cy="543750"/>
            </a:xfrm>
            <a:prstGeom prst="rect">
              <a:avLst/>
            </a:prstGeom>
            <a:noFill/>
            <a:ln>
              <a:noFill/>
            </a:ln>
            <a:effectLst>
              <a:outerShdw blurRad="285750" rotWithShape="0" algn="bl" dir="8220000" dist="133350">
                <a:schemeClr val="accent3"/>
              </a:outerShdw>
            </a:effectLst>
          </p:spPr>
        </p:pic>
        <p:pic>
          <p:nvPicPr>
            <p:cNvPr id="116" name="Google Shape;116;p14"/>
            <p:cNvPicPr preferRelativeResize="0"/>
            <p:nvPr/>
          </p:nvPicPr>
          <p:blipFill rotWithShape="1">
            <a:blip r:embed="rId3">
              <a:alphaModFix/>
            </a:blip>
            <a:srcRect b="0" l="67243" r="16176" t="0"/>
            <a:stretch/>
          </p:blipFill>
          <p:spPr>
            <a:xfrm>
              <a:off x="0" y="1603435"/>
              <a:ext cx="346351" cy="2089028"/>
            </a:xfrm>
            <a:prstGeom prst="rect">
              <a:avLst/>
            </a:prstGeom>
            <a:noFill/>
            <a:ln>
              <a:noFill/>
            </a:ln>
            <a:effectLst>
              <a:outerShdw blurRad="428625" rotWithShape="0" algn="bl" dir="2460000" dist="133350">
                <a:schemeClr val="accent3"/>
              </a:outerShdw>
            </a:effectLst>
          </p:spPr>
        </p:pic>
      </p:grpSp>
      <p:cxnSp>
        <p:nvCxnSpPr>
          <p:cNvPr id="117" name="Google Shape;117;p14"/>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118" name="Google Shape;118;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19" name="Shape 119"/>
        <p:cNvGrpSpPr/>
        <p:nvPr/>
      </p:nvGrpSpPr>
      <p:grpSpPr>
        <a:xfrm>
          <a:off x="0" y="0"/>
          <a:ext cx="0" cy="0"/>
          <a:chOff x="0" y="0"/>
          <a:chExt cx="0" cy="0"/>
        </a:xfrm>
      </p:grpSpPr>
      <p:sp>
        <p:nvSpPr>
          <p:cNvPr id="120" name="Google Shape;120;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1" name="Google Shape;121;p15"/>
          <p:cNvSpPr txBox="1"/>
          <p:nvPr>
            <p:ph idx="1" type="subTitle"/>
          </p:nvPr>
        </p:nvSpPr>
        <p:spPr>
          <a:xfrm>
            <a:off x="1550624" y="1748900"/>
            <a:ext cx="2736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2" name="Google Shape;122;p15"/>
          <p:cNvSpPr txBox="1"/>
          <p:nvPr>
            <p:ph idx="2" type="subTitle"/>
          </p:nvPr>
        </p:nvSpPr>
        <p:spPr>
          <a:xfrm>
            <a:off x="5667945" y="1748900"/>
            <a:ext cx="2736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3" name="Google Shape;123;p15"/>
          <p:cNvSpPr txBox="1"/>
          <p:nvPr>
            <p:ph idx="3" type="subTitle"/>
          </p:nvPr>
        </p:nvSpPr>
        <p:spPr>
          <a:xfrm>
            <a:off x="1550624" y="3412900"/>
            <a:ext cx="2736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4" name="Google Shape;124;p15"/>
          <p:cNvSpPr txBox="1"/>
          <p:nvPr>
            <p:ph idx="4" type="subTitle"/>
          </p:nvPr>
        </p:nvSpPr>
        <p:spPr>
          <a:xfrm>
            <a:off x="5667945" y="3412900"/>
            <a:ext cx="2736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5" name="Google Shape;125;p15"/>
          <p:cNvSpPr txBox="1"/>
          <p:nvPr>
            <p:ph idx="5" type="subTitle"/>
          </p:nvPr>
        </p:nvSpPr>
        <p:spPr>
          <a:xfrm>
            <a:off x="1550625" y="1457450"/>
            <a:ext cx="2736000" cy="375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6" name="Google Shape;126;p15"/>
          <p:cNvSpPr txBox="1"/>
          <p:nvPr>
            <p:ph idx="6" type="subTitle"/>
          </p:nvPr>
        </p:nvSpPr>
        <p:spPr>
          <a:xfrm>
            <a:off x="1550625" y="3121425"/>
            <a:ext cx="2736000" cy="375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7" name="Google Shape;127;p15"/>
          <p:cNvSpPr txBox="1"/>
          <p:nvPr>
            <p:ph idx="7" type="subTitle"/>
          </p:nvPr>
        </p:nvSpPr>
        <p:spPr>
          <a:xfrm>
            <a:off x="5667914" y="1457450"/>
            <a:ext cx="2736000" cy="375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8" name="Google Shape;128;p15"/>
          <p:cNvSpPr txBox="1"/>
          <p:nvPr>
            <p:ph idx="8" type="subTitle"/>
          </p:nvPr>
        </p:nvSpPr>
        <p:spPr>
          <a:xfrm>
            <a:off x="5667914" y="3121425"/>
            <a:ext cx="2736000" cy="375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29" name="Google Shape;129;p15"/>
          <p:cNvGrpSpPr/>
          <p:nvPr/>
        </p:nvGrpSpPr>
        <p:grpSpPr>
          <a:xfrm>
            <a:off x="0" y="0"/>
            <a:ext cx="9144001" cy="3923299"/>
            <a:chOff x="0" y="0"/>
            <a:chExt cx="9144001" cy="3923299"/>
          </a:xfrm>
        </p:grpSpPr>
        <p:pic>
          <p:nvPicPr>
            <p:cNvPr id="130" name="Google Shape;130;p15"/>
            <p:cNvPicPr preferRelativeResize="0"/>
            <p:nvPr/>
          </p:nvPicPr>
          <p:blipFill rotWithShape="1">
            <a:blip r:embed="rId2">
              <a:alphaModFix/>
            </a:blip>
            <a:srcRect b="6576" l="0" r="65965" t="0"/>
            <a:stretch/>
          </p:blipFill>
          <p:spPr>
            <a:xfrm>
              <a:off x="8797650" y="1834250"/>
              <a:ext cx="346351" cy="2089049"/>
            </a:xfrm>
            <a:prstGeom prst="rect">
              <a:avLst/>
            </a:prstGeom>
            <a:noFill/>
            <a:ln>
              <a:noFill/>
            </a:ln>
            <a:effectLst>
              <a:outerShdw blurRad="285750" rotWithShape="0" algn="bl" dir="8220000" dist="133350">
                <a:schemeClr val="accent3"/>
              </a:outerShdw>
            </a:effectLst>
          </p:spPr>
        </p:pic>
        <p:pic>
          <p:nvPicPr>
            <p:cNvPr id="131" name="Google Shape;131;p15"/>
            <p:cNvPicPr preferRelativeResize="0"/>
            <p:nvPr/>
          </p:nvPicPr>
          <p:blipFill rotWithShape="1">
            <a:blip r:embed="rId3">
              <a:alphaModFix/>
            </a:blip>
            <a:srcRect b="26280" l="0" r="0" t="51423"/>
            <a:stretch/>
          </p:blipFill>
          <p:spPr>
            <a:xfrm>
              <a:off x="0" y="0"/>
              <a:ext cx="3181899" cy="375300"/>
            </a:xfrm>
            <a:prstGeom prst="rect">
              <a:avLst/>
            </a:prstGeom>
            <a:noFill/>
            <a:ln>
              <a:noFill/>
            </a:ln>
            <a:effectLst>
              <a:outerShdw blurRad="428625" rotWithShape="0" algn="bl" dir="2460000" dist="133350">
                <a:schemeClr val="accent3"/>
              </a:outerShdw>
            </a:effectLst>
          </p:spPr>
        </p:pic>
      </p:grpSp>
      <p:cxnSp>
        <p:nvCxnSpPr>
          <p:cNvPr id="132" name="Google Shape;132;p15"/>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133" name="Google Shape;133;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4" name="Shape 134"/>
        <p:cNvGrpSpPr/>
        <p:nvPr/>
      </p:nvGrpSpPr>
      <p:grpSpPr>
        <a:xfrm>
          <a:off x="0" y="0"/>
          <a:ext cx="0" cy="0"/>
          <a:chOff x="0" y="0"/>
          <a:chExt cx="0" cy="0"/>
        </a:xfrm>
      </p:grpSpPr>
      <p:sp>
        <p:nvSpPr>
          <p:cNvPr id="135" name="Google Shape;135;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 name="Google Shape;136;p16"/>
          <p:cNvSpPr txBox="1"/>
          <p:nvPr>
            <p:ph idx="1" type="subTitle"/>
          </p:nvPr>
        </p:nvSpPr>
        <p:spPr>
          <a:xfrm>
            <a:off x="1017326" y="1786350"/>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7" name="Google Shape;137;p16"/>
          <p:cNvSpPr txBox="1"/>
          <p:nvPr>
            <p:ph idx="2" type="subTitle"/>
          </p:nvPr>
        </p:nvSpPr>
        <p:spPr>
          <a:xfrm>
            <a:off x="3709511" y="1786359"/>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16"/>
          <p:cNvSpPr txBox="1"/>
          <p:nvPr>
            <p:ph idx="3" type="subTitle"/>
          </p:nvPr>
        </p:nvSpPr>
        <p:spPr>
          <a:xfrm>
            <a:off x="1017326" y="3346400"/>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9" name="Google Shape;139;p16"/>
          <p:cNvSpPr txBox="1"/>
          <p:nvPr>
            <p:ph idx="4" type="subTitle"/>
          </p:nvPr>
        </p:nvSpPr>
        <p:spPr>
          <a:xfrm>
            <a:off x="3709499" y="3346400"/>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0" name="Google Shape;140;p16"/>
          <p:cNvSpPr txBox="1"/>
          <p:nvPr>
            <p:ph idx="5" type="subTitle"/>
          </p:nvPr>
        </p:nvSpPr>
        <p:spPr>
          <a:xfrm>
            <a:off x="6401672" y="1786359"/>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16"/>
          <p:cNvSpPr txBox="1"/>
          <p:nvPr>
            <p:ph idx="6" type="subTitle"/>
          </p:nvPr>
        </p:nvSpPr>
        <p:spPr>
          <a:xfrm>
            <a:off x="6401672" y="3346400"/>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16"/>
          <p:cNvSpPr txBox="1"/>
          <p:nvPr>
            <p:ph idx="7" type="subTitle"/>
          </p:nvPr>
        </p:nvSpPr>
        <p:spPr>
          <a:xfrm>
            <a:off x="1017326" y="1258579"/>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3" name="Google Shape;143;p16"/>
          <p:cNvSpPr txBox="1"/>
          <p:nvPr>
            <p:ph idx="8" type="subTitle"/>
          </p:nvPr>
        </p:nvSpPr>
        <p:spPr>
          <a:xfrm>
            <a:off x="3709511" y="1258588"/>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4" name="Google Shape;144;p16"/>
          <p:cNvSpPr txBox="1"/>
          <p:nvPr>
            <p:ph idx="9" type="subTitle"/>
          </p:nvPr>
        </p:nvSpPr>
        <p:spPr>
          <a:xfrm>
            <a:off x="6401672" y="1258588"/>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5" name="Google Shape;145;p16"/>
          <p:cNvSpPr txBox="1"/>
          <p:nvPr>
            <p:ph idx="13" type="subTitle"/>
          </p:nvPr>
        </p:nvSpPr>
        <p:spPr>
          <a:xfrm>
            <a:off x="1017326" y="2815504"/>
            <a:ext cx="1975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6" name="Google Shape;146;p16"/>
          <p:cNvSpPr txBox="1"/>
          <p:nvPr>
            <p:ph idx="14" type="subTitle"/>
          </p:nvPr>
        </p:nvSpPr>
        <p:spPr>
          <a:xfrm>
            <a:off x="3709511" y="2815504"/>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7" name="Google Shape;147;p16"/>
          <p:cNvSpPr txBox="1"/>
          <p:nvPr>
            <p:ph idx="15" type="subTitle"/>
          </p:nvPr>
        </p:nvSpPr>
        <p:spPr>
          <a:xfrm>
            <a:off x="6401672" y="2815504"/>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48" name="Google Shape;148;p16"/>
          <p:cNvGrpSpPr/>
          <p:nvPr/>
        </p:nvGrpSpPr>
        <p:grpSpPr>
          <a:xfrm>
            <a:off x="-12350" y="0"/>
            <a:ext cx="9176501" cy="3722113"/>
            <a:chOff x="-12350" y="0"/>
            <a:chExt cx="9176501" cy="3722113"/>
          </a:xfrm>
        </p:grpSpPr>
        <p:pic>
          <p:nvPicPr>
            <p:cNvPr id="149" name="Google Shape;149;p16"/>
            <p:cNvPicPr preferRelativeResize="0"/>
            <p:nvPr/>
          </p:nvPicPr>
          <p:blipFill rotWithShape="1">
            <a:blip r:embed="rId2">
              <a:alphaModFix/>
            </a:blip>
            <a:srcRect b="0" l="67243" r="16176" t="0"/>
            <a:stretch/>
          </p:blipFill>
          <p:spPr>
            <a:xfrm>
              <a:off x="-12350" y="1633085"/>
              <a:ext cx="346351" cy="2089028"/>
            </a:xfrm>
            <a:prstGeom prst="rect">
              <a:avLst/>
            </a:prstGeom>
            <a:noFill/>
            <a:ln>
              <a:noFill/>
            </a:ln>
            <a:effectLst>
              <a:outerShdw blurRad="428625" rotWithShape="0" algn="bl" dir="2460000" dist="133350">
                <a:schemeClr val="accent3"/>
              </a:outerShdw>
            </a:effectLst>
          </p:spPr>
        </p:pic>
        <p:pic>
          <p:nvPicPr>
            <p:cNvPr id="150" name="Google Shape;150;p16"/>
            <p:cNvPicPr preferRelativeResize="0"/>
            <p:nvPr/>
          </p:nvPicPr>
          <p:blipFill rotWithShape="1">
            <a:blip r:embed="rId3">
              <a:alphaModFix/>
            </a:blip>
            <a:srcRect b="15120" l="0" r="0" t="67791"/>
            <a:stretch/>
          </p:blipFill>
          <p:spPr>
            <a:xfrm>
              <a:off x="8817800" y="0"/>
              <a:ext cx="346351" cy="1258600"/>
            </a:xfrm>
            <a:prstGeom prst="rect">
              <a:avLst/>
            </a:prstGeom>
            <a:noFill/>
            <a:ln>
              <a:noFill/>
            </a:ln>
            <a:effectLst>
              <a:outerShdw blurRad="285750" rotWithShape="0" algn="bl" dir="8220000" dist="133350">
                <a:schemeClr val="accent3"/>
              </a:outerShdw>
            </a:effectLst>
          </p:spPr>
        </p:pic>
      </p:grpSp>
      <p:cxnSp>
        <p:nvCxnSpPr>
          <p:cNvPr id="151" name="Google Shape;151;p16"/>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152" name="Google Shape;152;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AND_BODY_1">
    <p:spTree>
      <p:nvGrpSpPr>
        <p:cNvPr id="153" name="Shape 153"/>
        <p:cNvGrpSpPr/>
        <p:nvPr/>
      </p:nvGrpSpPr>
      <p:grpSpPr>
        <a:xfrm>
          <a:off x="0" y="0"/>
          <a:ext cx="0" cy="0"/>
          <a:chOff x="0" y="0"/>
          <a:chExt cx="0" cy="0"/>
        </a:xfrm>
      </p:grpSpPr>
      <p:sp>
        <p:nvSpPr>
          <p:cNvPr id="154" name="Google Shape;154;p17"/>
          <p:cNvSpPr txBox="1"/>
          <p:nvPr>
            <p:ph type="title"/>
          </p:nvPr>
        </p:nvSpPr>
        <p:spPr>
          <a:xfrm>
            <a:off x="1170425" y="1052150"/>
            <a:ext cx="3401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5" name="Google Shape;155;p17"/>
          <p:cNvSpPr txBox="1"/>
          <p:nvPr>
            <p:ph idx="1" type="body"/>
          </p:nvPr>
        </p:nvSpPr>
        <p:spPr>
          <a:xfrm>
            <a:off x="1170425" y="1595575"/>
            <a:ext cx="3401700" cy="2470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cxnSp>
        <p:nvCxnSpPr>
          <p:cNvPr id="156" name="Google Shape;156;p17"/>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pic>
        <p:nvPicPr>
          <p:cNvPr id="157" name="Google Shape;157;p17"/>
          <p:cNvPicPr preferRelativeResize="0"/>
          <p:nvPr/>
        </p:nvPicPr>
        <p:blipFill rotWithShape="1">
          <a:blip r:embed="rId2">
            <a:alphaModFix/>
          </a:blip>
          <a:srcRect b="44976" l="74376" r="9044" t="44976"/>
          <a:stretch/>
        </p:blipFill>
        <p:spPr>
          <a:xfrm>
            <a:off x="0" y="0"/>
            <a:ext cx="3181899" cy="375300"/>
          </a:xfrm>
          <a:prstGeom prst="rect">
            <a:avLst/>
          </a:prstGeom>
          <a:noFill/>
          <a:ln>
            <a:noFill/>
          </a:ln>
          <a:effectLst>
            <a:outerShdw blurRad="428625" rotWithShape="0" algn="bl" dir="2460000" dist="133350">
              <a:schemeClr val="accent3"/>
            </a:outerShdw>
          </a:effectLst>
        </p:spPr>
      </p:pic>
      <p:sp>
        <p:nvSpPr>
          <p:cNvPr id="158" name="Google Shape;158;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59" name="Shape 159"/>
        <p:cNvGrpSpPr/>
        <p:nvPr/>
      </p:nvGrpSpPr>
      <p:grpSpPr>
        <a:xfrm>
          <a:off x="0" y="0"/>
          <a:ext cx="0" cy="0"/>
          <a:chOff x="0" y="0"/>
          <a:chExt cx="0" cy="0"/>
        </a:xfrm>
      </p:grpSpPr>
      <p:sp>
        <p:nvSpPr>
          <p:cNvPr id="160" name="Google Shape;160;p18"/>
          <p:cNvSpPr txBox="1"/>
          <p:nvPr>
            <p:ph hasCustomPrompt="1" type="title"/>
          </p:nvPr>
        </p:nvSpPr>
        <p:spPr>
          <a:xfrm>
            <a:off x="5004849" y="2024400"/>
            <a:ext cx="31890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1" name="Google Shape;161;p18"/>
          <p:cNvSpPr txBox="1"/>
          <p:nvPr>
            <p:ph idx="1" type="subTitle"/>
          </p:nvPr>
        </p:nvSpPr>
        <p:spPr>
          <a:xfrm>
            <a:off x="5004849" y="2646798"/>
            <a:ext cx="3189000" cy="3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62" name="Google Shape;162;p18"/>
          <p:cNvSpPr txBox="1"/>
          <p:nvPr>
            <p:ph hasCustomPrompt="1" idx="2" type="title"/>
          </p:nvPr>
        </p:nvSpPr>
        <p:spPr>
          <a:xfrm>
            <a:off x="5004849" y="768050"/>
            <a:ext cx="31890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3" name="Google Shape;163;p18"/>
          <p:cNvSpPr txBox="1"/>
          <p:nvPr>
            <p:ph idx="3" type="subTitle"/>
          </p:nvPr>
        </p:nvSpPr>
        <p:spPr>
          <a:xfrm>
            <a:off x="5004849" y="1390597"/>
            <a:ext cx="3189000" cy="3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64" name="Google Shape;164;p18"/>
          <p:cNvSpPr txBox="1"/>
          <p:nvPr>
            <p:ph hasCustomPrompt="1" idx="4" type="title"/>
          </p:nvPr>
        </p:nvSpPr>
        <p:spPr>
          <a:xfrm>
            <a:off x="5004849" y="3280750"/>
            <a:ext cx="31890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5" name="Google Shape;165;p18"/>
          <p:cNvSpPr txBox="1"/>
          <p:nvPr>
            <p:ph idx="5" type="subTitle"/>
          </p:nvPr>
        </p:nvSpPr>
        <p:spPr>
          <a:xfrm>
            <a:off x="5004849" y="3903000"/>
            <a:ext cx="3189000" cy="3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66" name="Google Shape;166;p18"/>
          <p:cNvSpPr/>
          <p:nvPr>
            <p:ph idx="6" type="pic"/>
          </p:nvPr>
        </p:nvSpPr>
        <p:spPr>
          <a:xfrm>
            <a:off x="1151725" y="768075"/>
            <a:ext cx="2681700" cy="3455100"/>
          </a:xfrm>
          <a:prstGeom prst="rect">
            <a:avLst/>
          </a:prstGeom>
          <a:noFill/>
          <a:ln>
            <a:noFill/>
          </a:ln>
        </p:spPr>
      </p:sp>
      <p:pic>
        <p:nvPicPr>
          <p:cNvPr id="167" name="Google Shape;167;p18"/>
          <p:cNvPicPr preferRelativeResize="0"/>
          <p:nvPr/>
        </p:nvPicPr>
        <p:blipFill rotWithShape="1">
          <a:blip r:embed="rId2">
            <a:alphaModFix/>
          </a:blip>
          <a:srcRect b="3516" l="0" r="0" t="79394"/>
          <a:stretch/>
        </p:blipFill>
        <p:spPr>
          <a:xfrm>
            <a:off x="7438574" y="0"/>
            <a:ext cx="1705425" cy="370324"/>
          </a:xfrm>
          <a:prstGeom prst="rect">
            <a:avLst/>
          </a:prstGeom>
          <a:noFill/>
          <a:ln>
            <a:noFill/>
          </a:ln>
          <a:effectLst>
            <a:outerShdw blurRad="285750" rotWithShape="0" algn="bl" dir="8220000" dist="133350">
              <a:schemeClr val="accent3"/>
            </a:outerShdw>
          </a:effectLst>
        </p:spPr>
      </p:pic>
      <p:cxnSp>
        <p:nvCxnSpPr>
          <p:cNvPr id="168" name="Google Shape;168;p18"/>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169" name="Google Shape;169;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70" name="Shape 170"/>
        <p:cNvGrpSpPr/>
        <p:nvPr/>
      </p:nvGrpSpPr>
      <p:grpSpPr>
        <a:xfrm>
          <a:off x="0" y="0"/>
          <a:ext cx="0" cy="0"/>
          <a:chOff x="0" y="0"/>
          <a:chExt cx="0" cy="0"/>
        </a:xfrm>
      </p:grpSpPr>
      <p:sp>
        <p:nvSpPr>
          <p:cNvPr id="171" name="Google Shape;171;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72" name="Google Shape;172;p19"/>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grpSp>
        <p:nvGrpSpPr>
          <p:cNvPr id="173" name="Google Shape;173;p19"/>
          <p:cNvGrpSpPr/>
          <p:nvPr/>
        </p:nvGrpSpPr>
        <p:grpSpPr>
          <a:xfrm>
            <a:off x="0" y="0"/>
            <a:ext cx="9144000" cy="3936375"/>
            <a:chOff x="0" y="0"/>
            <a:chExt cx="9144000" cy="3936375"/>
          </a:xfrm>
        </p:grpSpPr>
        <p:pic>
          <p:nvPicPr>
            <p:cNvPr id="174" name="Google Shape;174;p19"/>
            <p:cNvPicPr preferRelativeResize="0"/>
            <p:nvPr/>
          </p:nvPicPr>
          <p:blipFill rotWithShape="1">
            <a:blip r:embed="rId2">
              <a:alphaModFix/>
            </a:blip>
            <a:srcRect b="18930" l="0" r="0" t="71979"/>
            <a:stretch/>
          </p:blipFill>
          <p:spPr>
            <a:xfrm flipH="1">
              <a:off x="0" y="0"/>
              <a:ext cx="2585350" cy="235024"/>
            </a:xfrm>
            <a:prstGeom prst="rect">
              <a:avLst/>
            </a:prstGeom>
            <a:noFill/>
            <a:ln>
              <a:noFill/>
            </a:ln>
            <a:effectLst>
              <a:outerShdw blurRad="285750" rotWithShape="0" algn="bl" dir="2460000" dist="133350">
                <a:schemeClr val="accent3"/>
              </a:outerShdw>
            </a:effectLst>
          </p:spPr>
        </p:pic>
        <p:pic>
          <p:nvPicPr>
            <p:cNvPr id="175" name="Google Shape;175;p19"/>
            <p:cNvPicPr preferRelativeResize="0"/>
            <p:nvPr/>
          </p:nvPicPr>
          <p:blipFill rotWithShape="1">
            <a:blip r:embed="rId2">
              <a:alphaModFix/>
            </a:blip>
            <a:srcRect b="0" l="85658" r="1361" t="0"/>
            <a:stretch/>
          </p:blipFill>
          <p:spPr>
            <a:xfrm>
              <a:off x="8862450" y="1767225"/>
              <a:ext cx="281551" cy="2169150"/>
            </a:xfrm>
            <a:prstGeom prst="rect">
              <a:avLst/>
            </a:prstGeom>
            <a:noFill/>
            <a:ln>
              <a:noFill/>
            </a:ln>
            <a:effectLst>
              <a:outerShdw blurRad="285750" rotWithShape="0" algn="bl" dir="8220000" dist="133350">
                <a:schemeClr val="accent3"/>
              </a:outerShdw>
            </a:effectLst>
          </p:spPr>
        </p:pic>
      </p:grpSp>
      <p:sp>
        <p:nvSpPr>
          <p:cNvPr id="176" name="Google Shape;176;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77" name="Shape 177"/>
        <p:cNvGrpSpPr/>
        <p:nvPr/>
      </p:nvGrpSpPr>
      <p:grpSpPr>
        <a:xfrm>
          <a:off x="0" y="0"/>
          <a:ext cx="0" cy="0"/>
          <a:chOff x="0" y="0"/>
          <a:chExt cx="0" cy="0"/>
        </a:xfrm>
      </p:grpSpPr>
      <p:sp>
        <p:nvSpPr>
          <p:cNvPr id="178" name="Google Shape;178;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79" name="Google Shape;179;p20"/>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grpSp>
        <p:nvGrpSpPr>
          <p:cNvPr id="180" name="Google Shape;180;p20"/>
          <p:cNvGrpSpPr/>
          <p:nvPr/>
        </p:nvGrpSpPr>
        <p:grpSpPr>
          <a:xfrm>
            <a:off x="0" y="0"/>
            <a:ext cx="9143999" cy="5143499"/>
            <a:chOff x="0" y="0"/>
            <a:chExt cx="9143999" cy="5143499"/>
          </a:xfrm>
        </p:grpSpPr>
        <p:pic>
          <p:nvPicPr>
            <p:cNvPr id="181" name="Google Shape;181;p20"/>
            <p:cNvPicPr preferRelativeResize="0"/>
            <p:nvPr/>
          </p:nvPicPr>
          <p:blipFill rotWithShape="1">
            <a:blip r:embed="rId2">
              <a:alphaModFix/>
            </a:blip>
            <a:srcRect b="71349" l="0" r="0" t="5470"/>
            <a:stretch/>
          </p:blipFill>
          <p:spPr>
            <a:xfrm>
              <a:off x="7524725" y="0"/>
              <a:ext cx="1619274" cy="375351"/>
            </a:xfrm>
            <a:prstGeom prst="rect">
              <a:avLst/>
            </a:prstGeom>
            <a:noFill/>
            <a:ln>
              <a:noFill/>
            </a:ln>
            <a:effectLst>
              <a:outerShdw blurRad="285750" rotWithShape="0" algn="bl" dir="8220000" dist="133350">
                <a:schemeClr val="accent3"/>
              </a:outerShdw>
            </a:effectLst>
          </p:spPr>
        </p:pic>
        <p:pic>
          <p:nvPicPr>
            <p:cNvPr id="182" name="Google Shape;182;p20"/>
            <p:cNvPicPr preferRelativeResize="0"/>
            <p:nvPr/>
          </p:nvPicPr>
          <p:blipFill rotWithShape="1">
            <a:blip r:embed="rId2">
              <a:alphaModFix/>
            </a:blip>
            <a:srcRect b="0" l="17732" r="68790" t="0"/>
            <a:stretch/>
          </p:blipFill>
          <p:spPr>
            <a:xfrm>
              <a:off x="0" y="3054450"/>
              <a:ext cx="281551" cy="2089049"/>
            </a:xfrm>
            <a:prstGeom prst="rect">
              <a:avLst/>
            </a:prstGeom>
            <a:noFill/>
            <a:ln>
              <a:noFill/>
            </a:ln>
            <a:effectLst>
              <a:outerShdw blurRad="428625" rotWithShape="0" algn="bl" dir="2460000" dist="133350">
                <a:schemeClr val="accent3"/>
              </a:outerShdw>
            </a:effectLst>
          </p:spPr>
        </p:pic>
      </p:grpSp>
      <p:sp>
        <p:nvSpPr>
          <p:cNvPr id="183" name="Google Shape;183;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txBox="1"/>
          <p:nvPr>
            <p:ph type="title"/>
          </p:nvPr>
        </p:nvSpPr>
        <p:spPr>
          <a:xfrm>
            <a:off x="1094225" y="2233825"/>
            <a:ext cx="4983000" cy="1723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hasCustomPrompt="1" idx="2" type="title"/>
          </p:nvPr>
        </p:nvSpPr>
        <p:spPr>
          <a:xfrm>
            <a:off x="1094225" y="752425"/>
            <a:ext cx="1194000" cy="879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21" name="Google Shape;21;p3"/>
          <p:cNvGrpSpPr/>
          <p:nvPr/>
        </p:nvGrpSpPr>
        <p:grpSpPr>
          <a:xfrm>
            <a:off x="0" y="0"/>
            <a:ext cx="9144000" cy="3957624"/>
            <a:chOff x="0" y="0"/>
            <a:chExt cx="9144000" cy="3957624"/>
          </a:xfrm>
        </p:grpSpPr>
        <p:pic>
          <p:nvPicPr>
            <p:cNvPr id="22" name="Google Shape;22;p3"/>
            <p:cNvPicPr preferRelativeResize="0"/>
            <p:nvPr/>
          </p:nvPicPr>
          <p:blipFill rotWithShape="1">
            <a:blip r:embed="rId2">
              <a:alphaModFix/>
            </a:blip>
            <a:srcRect b="89238" l="0" r="0" t="0"/>
            <a:stretch/>
          </p:blipFill>
          <p:spPr>
            <a:xfrm>
              <a:off x="5695725" y="0"/>
              <a:ext cx="3448275" cy="371099"/>
            </a:xfrm>
            <a:prstGeom prst="rect">
              <a:avLst/>
            </a:prstGeom>
            <a:noFill/>
            <a:ln>
              <a:noFill/>
            </a:ln>
            <a:effectLst>
              <a:outerShdw blurRad="285750" rotWithShape="0" algn="bl" dir="8220000" dist="133350">
                <a:schemeClr val="accent3"/>
              </a:outerShdw>
            </a:effectLst>
          </p:spPr>
        </p:pic>
        <p:pic>
          <p:nvPicPr>
            <p:cNvPr id="23" name="Google Shape;23;p3"/>
            <p:cNvPicPr preferRelativeResize="0"/>
            <p:nvPr/>
          </p:nvPicPr>
          <p:blipFill rotWithShape="1">
            <a:blip r:embed="rId2">
              <a:alphaModFix/>
            </a:blip>
            <a:srcRect b="0" l="28449" r="46132" t="0"/>
            <a:stretch/>
          </p:blipFill>
          <p:spPr>
            <a:xfrm>
              <a:off x="0" y="2233825"/>
              <a:ext cx="438151" cy="1723799"/>
            </a:xfrm>
            <a:prstGeom prst="rect">
              <a:avLst/>
            </a:prstGeom>
            <a:noFill/>
            <a:ln>
              <a:noFill/>
            </a:ln>
            <a:effectLst>
              <a:outerShdw blurRad="428625" rotWithShape="0" algn="bl" dir="2460000" dist="133350">
                <a:schemeClr val="accent3"/>
              </a:outerShdw>
            </a:effectLst>
          </p:spPr>
        </p:pic>
      </p:grpSp>
      <p:grpSp>
        <p:nvGrpSpPr>
          <p:cNvPr id="24" name="Google Shape;24;p3"/>
          <p:cNvGrpSpPr/>
          <p:nvPr/>
        </p:nvGrpSpPr>
        <p:grpSpPr>
          <a:xfrm>
            <a:off x="713225" y="752475"/>
            <a:ext cx="7739700" cy="4022375"/>
            <a:chOff x="713225" y="752475"/>
            <a:chExt cx="7739700" cy="4022375"/>
          </a:xfrm>
        </p:grpSpPr>
        <p:cxnSp>
          <p:nvCxnSpPr>
            <p:cNvPr id="25" name="Google Shape;25;p3"/>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cxnSp>
          <p:nvCxnSpPr>
            <p:cNvPr id="26" name="Google Shape;26;p3"/>
            <p:cNvCxnSpPr/>
            <p:nvPr/>
          </p:nvCxnSpPr>
          <p:spPr>
            <a:xfrm rot="10800000">
              <a:off x="713225" y="752475"/>
              <a:ext cx="0" cy="879900"/>
            </a:xfrm>
            <a:prstGeom prst="straightConnector1">
              <a:avLst/>
            </a:prstGeom>
            <a:noFill/>
            <a:ln cap="flat" cmpd="sng" w="9525">
              <a:solidFill>
                <a:schemeClr val="dk1"/>
              </a:solidFill>
              <a:prstDash val="solid"/>
              <a:round/>
              <a:headEnd len="med" w="med" type="none"/>
              <a:tailEnd len="med" w="med" type="none"/>
            </a:ln>
          </p:spPr>
        </p:cxnSp>
      </p:grpSp>
      <p:sp>
        <p:nvSpPr>
          <p:cNvPr id="27" name="Google Shape;27;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84" name="Shape 184"/>
        <p:cNvGrpSpPr/>
        <p:nvPr/>
      </p:nvGrpSpPr>
      <p:grpSpPr>
        <a:xfrm>
          <a:off x="0" y="0"/>
          <a:ext cx="0" cy="0"/>
          <a:chOff x="0" y="0"/>
          <a:chExt cx="0" cy="0"/>
        </a:xfrm>
      </p:grpSpPr>
      <p:sp>
        <p:nvSpPr>
          <p:cNvPr id="185" name="Google Shape;185;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86" name="Google Shape;186;p21"/>
          <p:cNvGrpSpPr/>
          <p:nvPr/>
        </p:nvGrpSpPr>
        <p:grpSpPr>
          <a:xfrm>
            <a:off x="0" y="0"/>
            <a:ext cx="9144001" cy="4182599"/>
            <a:chOff x="0" y="0"/>
            <a:chExt cx="9144001" cy="4182599"/>
          </a:xfrm>
        </p:grpSpPr>
        <p:pic>
          <p:nvPicPr>
            <p:cNvPr id="187" name="Google Shape;187;p21"/>
            <p:cNvPicPr preferRelativeResize="0"/>
            <p:nvPr/>
          </p:nvPicPr>
          <p:blipFill rotWithShape="1">
            <a:blip r:embed="rId2">
              <a:alphaModFix/>
            </a:blip>
            <a:srcRect b="0" l="9309" r="55614" t="0"/>
            <a:stretch/>
          </p:blipFill>
          <p:spPr>
            <a:xfrm>
              <a:off x="8797650" y="1270225"/>
              <a:ext cx="346351" cy="2912374"/>
            </a:xfrm>
            <a:prstGeom prst="rect">
              <a:avLst/>
            </a:prstGeom>
            <a:noFill/>
            <a:ln>
              <a:noFill/>
            </a:ln>
            <a:effectLst>
              <a:outerShdw blurRad="285750" rotWithShape="0" algn="bl" dir="8220000" dist="133350">
                <a:schemeClr val="accent3"/>
              </a:outerShdw>
            </a:effectLst>
          </p:spPr>
        </p:pic>
        <p:pic>
          <p:nvPicPr>
            <p:cNvPr id="188" name="Google Shape;188;p21"/>
            <p:cNvPicPr preferRelativeResize="0"/>
            <p:nvPr/>
          </p:nvPicPr>
          <p:blipFill rotWithShape="1">
            <a:blip r:embed="rId3">
              <a:alphaModFix/>
            </a:blip>
            <a:srcRect b="60989" l="1444" r="22533" t="13894"/>
            <a:stretch/>
          </p:blipFill>
          <p:spPr>
            <a:xfrm>
              <a:off x="0" y="0"/>
              <a:ext cx="3181899" cy="375300"/>
            </a:xfrm>
            <a:prstGeom prst="rect">
              <a:avLst/>
            </a:prstGeom>
            <a:noFill/>
            <a:ln>
              <a:noFill/>
            </a:ln>
            <a:effectLst>
              <a:outerShdw blurRad="428625" rotWithShape="0" algn="bl" dir="2460000" dist="133350">
                <a:schemeClr val="accent3"/>
              </a:outerShdw>
            </a:effectLst>
          </p:spPr>
        </p:pic>
      </p:grpSp>
      <p:cxnSp>
        <p:nvCxnSpPr>
          <p:cNvPr id="189" name="Google Shape;189;p21"/>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190" name="Google Shape;190;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191" name="Shape 191"/>
        <p:cNvGrpSpPr/>
        <p:nvPr/>
      </p:nvGrpSpPr>
      <p:grpSpPr>
        <a:xfrm>
          <a:off x="0" y="0"/>
          <a:ext cx="0" cy="0"/>
          <a:chOff x="0" y="0"/>
          <a:chExt cx="0" cy="0"/>
        </a:xfrm>
      </p:grpSpPr>
      <p:sp>
        <p:nvSpPr>
          <p:cNvPr id="192" name="Google Shape;19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93" name="Google Shape;193;p22"/>
          <p:cNvGrpSpPr/>
          <p:nvPr/>
        </p:nvGrpSpPr>
        <p:grpSpPr>
          <a:xfrm>
            <a:off x="0" y="-4975"/>
            <a:ext cx="9146324" cy="3721325"/>
            <a:chOff x="0" y="-4975"/>
            <a:chExt cx="9146324" cy="3721325"/>
          </a:xfrm>
        </p:grpSpPr>
        <p:pic>
          <p:nvPicPr>
            <p:cNvPr id="194" name="Google Shape;194;p22"/>
            <p:cNvPicPr preferRelativeResize="0"/>
            <p:nvPr/>
          </p:nvPicPr>
          <p:blipFill rotWithShape="1">
            <a:blip r:embed="rId2">
              <a:alphaModFix/>
            </a:blip>
            <a:srcRect b="0" l="67243" r="16176" t="0"/>
            <a:stretch/>
          </p:blipFill>
          <p:spPr>
            <a:xfrm>
              <a:off x="0" y="1627300"/>
              <a:ext cx="286999" cy="2089049"/>
            </a:xfrm>
            <a:prstGeom prst="rect">
              <a:avLst/>
            </a:prstGeom>
            <a:noFill/>
            <a:ln>
              <a:noFill/>
            </a:ln>
            <a:effectLst>
              <a:outerShdw blurRad="428625" rotWithShape="0" algn="bl" dir="2460000" dist="133350">
                <a:schemeClr val="accent3"/>
              </a:outerShdw>
            </a:effectLst>
          </p:spPr>
        </p:pic>
        <p:pic>
          <p:nvPicPr>
            <p:cNvPr id="195" name="Google Shape;195;p22"/>
            <p:cNvPicPr preferRelativeResize="0"/>
            <p:nvPr/>
          </p:nvPicPr>
          <p:blipFill rotWithShape="1">
            <a:blip r:embed="rId3">
              <a:alphaModFix/>
            </a:blip>
            <a:srcRect b="7701" l="0" r="0" t="75209"/>
            <a:stretch/>
          </p:blipFill>
          <p:spPr>
            <a:xfrm>
              <a:off x="5964425" y="-4975"/>
              <a:ext cx="3181899" cy="375300"/>
            </a:xfrm>
            <a:prstGeom prst="rect">
              <a:avLst/>
            </a:prstGeom>
            <a:noFill/>
            <a:ln>
              <a:noFill/>
            </a:ln>
            <a:effectLst>
              <a:outerShdw blurRad="285750" rotWithShape="0" algn="bl" dir="8220000" dist="133350">
                <a:schemeClr val="accent3"/>
              </a:outerShdw>
            </a:effectLst>
          </p:spPr>
        </p:pic>
      </p:grpSp>
      <p:cxnSp>
        <p:nvCxnSpPr>
          <p:cNvPr id="196" name="Google Shape;196;p22"/>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197" name="Google Shape;197;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98" name="Shape 198"/>
        <p:cNvGrpSpPr/>
        <p:nvPr/>
      </p:nvGrpSpPr>
      <p:grpSpPr>
        <a:xfrm>
          <a:off x="0" y="0"/>
          <a:ext cx="0" cy="0"/>
          <a:chOff x="0" y="0"/>
          <a:chExt cx="0" cy="0"/>
        </a:xfrm>
      </p:grpSpPr>
      <p:sp>
        <p:nvSpPr>
          <p:cNvPr id="199" name="Google Shape;199;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200" name="Google Shape;200;p23"/>
          <p:cNvPicPr preferRelativeResize="0"/>
          <p:nvPr/>
        </p:nvPicPr>
        <p:blipFill rotWithShape="1">
          <a:blip r:embed="rId2">
            <a:alphaModFix/>
          </a:blip>
          <a:srcRect b="15120" l="0" r="0" t="67791"/>
          <a:stretch/>
        </p:blipFill>
        <p:spPr>
          <a:xfrm>
            <a:off x="8797650" y="1958200"/>
            <a:ext cx="346351" cy="2089049"/>
          </a:xfrm>
          <a:prstGeom prst="rect">
            <a:avLst/>
          </a:prstGeom>
          <a:noFill/>
          <a:ln>
            <a:noFill/>
          </a:ln>
          <a:effectLst>
            <a:outerShdw blurRad="285750" rotWithShape="0" algn="bl" dir="8220000" dist="133350">
              <a:schemeClr val="accent3"/>
            </a:outerShdw>
          </a:effectLst>
        </p:spPr>
      </p:pic>
      <p:pic>
        <p:nvPicPr>
          <p:cNvPr id="201" name="Google Shape;201;p23"/>
          <p:cNvPicPr preferRelativeResize="0"/>
          <p:nvPr/>
        </p:nvPicPr>
        <p:blipFill rotWithShape="1">
          <a:blip r:embed="rId3">
            <a:alphaModFix/>
          </a:blip>
          <a:srcRect b="0" l="0" r="0" t="74362"/>
          <a:stretch/>
        </p:blipFill>
        <p:spPr>
          <a:xfrm>
            <a:off x="0" y="0"/>
            <a:ext cx="2706299" cy="375300"/>
          </a:xfrm>
          <a:prstGeom prst="rect">
            <a:avLst/>
          </a:prstGeom>
          <a:noFill/>
          <a:ln>
            <a:noFill/>
          </a:ln>
          <a:effectLst>
            <a:outerShdw blurRad="428625" rotWithShape="0" algn="bl" dir="2460000" dist="133350">
              <a:schemeClr val="accent3"/>
            </a:outerShdw>
          </a:effectLst>
        </p:spPr>
      </p:pic>
      <p:cxnSp>
        <p:nvCxnSpPr>
          <p:cNvPr id="202" name="Google Shape;202;p23"/>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203" name="Google Shape;203;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TITLE_ONLY_6">
    <p:spTree>
      <p:nvGrpSpPr>
        <p:cNvPr id="204" name="Shape 204"/>
        <p:cNvGrpSpPr/>
        <p:nvPr/>
      </p:nvGrpSpPr>
      <p:grpSpPr>
        <a:xfrm>
          <a:off x="0" y="0"/>
          <a:ext cx="0" cy="0"/>
          <a:chOff x="0" y="0"/>
          <a:chExt cx="0" cy="0"/>
        </a:xfrm>
      </p:grpSpPr>
      <p:sp>
        <p:nvSpPr>
          <p:cNvPr id="205" name="Google Shape;205;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06" name="Google Shape;206;p24"/>
          <p:cNvGrpSpPr/>
          <p:nvPr/>
        </p:nvGrpSpPr>
        <p:grpSpPr>
          <a:xfrm>
            <a:off x="0" y="0"/>
            <a:ext cx="9172851" cy="4288087"/>
            <a:chOff x="0" y="0"/>
            <a:chExt cx="9172851" cy="4288087"/>
          </a:xfrm>
        </p:grpSpPr>
        <p:pic>
          <p:nvPicPr>
            <p:cNvPr id="207" name="Google Shape;207;p24"/>
            <p:cNvPicPr preferRelativeResize="0"/>
            <p:nvPr/>
          </p:nvPicPr>
          <p:blipFill rotWithShape="1">
            <a:blip r:embed="rId2">
              <a:alphaModFix/>
            </a:blip>
            <a:srcRect b="0" l="67243" r="16176" t="0"/>
            <a:stretch/>
          </p:blipFill>
          <p:spPr>
            <a:xfrm>
              <a:off x="0" y="1624113"/>
              <a:ext cx="281551" cy="2663974"/>
            </a:xfrm>
            <a:prstGeom prst="rect">
              <a:avLst/>
            </a:prstGeom>
            <a:noFill/>
            <a:ln>
              <a:noFill/>
            </a:ln>
            <a:effectLst>
              <a:outerShdw blurRad="428625" rotWithShape="0" algn="bl" dir="2460000" dist="133350">
                <a:schemeClr val="accent3"/>
              </a:outerShdw>
            </a:effectLst>
          </p:spPr>
        </p:pic>
        <p:pic>
          <p:nvPicPr>
            <p:cNvPr id="208" name="Google Shape;208;p24"/>
            <p:cNvPicPr preferRelativeResize="0"/>
            <p:nvPr/>
          </p:nvPicPr>
          <p:blipFill rotWithShape="1">
            <a:blip r:embed="rId3">
              <a:alphaModFix/>
            </a:blip>
            <a:srcRect b="15120" l="0" r="0" t="67791"/>
            <a:stretch/>
          </p:blipFill>
          <p:spPr>
            <a:xfrm>
              <a:off x="8826500" y="0"/>
              <a:ext cx="346351" cy="1096799"/>
            </a:xfrm>
            <a:prstGeom prst="rect">
              <a:avLst/>
            </a:prstGeom>
            <a:noFill/>
            <a:ln>
              <a:noFill/>
            </a:ln>
            <a:effectLst>
              <a:outerShdw blurRad="285750" rotWithShape="0" algn="bl" dir="8220000" dist="133350">
                <a:schemeClr val="accent3"/>
              </a:outerShdw>
            </a:effectLst>
          </p:spPr>
        </p:pic>
      </p:grpSp>
      <p:cxnSp>
        <p:nvCxnSpPr>
          <p:cNvPr id="209" name="Google Shape;209;p24"/>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210" name="Google Shape;210;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7">
    <p:spTree>
      <p:nvGrpSpPr>
        <p:cNvPr id="211" name="Shape 211"/>
        <p:cNvGrpSpPr/>
        <p:nvPr/>
      </p:nvGrpSpPr>
      <p:grpSpPr>
        <a:xfrm>
          <a:off x="0" y="0"/>
          <a:ext cx="0" cy="0"/>
          <a:chOff x="0" y="0"/>
          <a:chExt cx="0" cy="0"/>
        </a:xfrm>
      </p:grpSpPr>
      <p:sp>
        <p:nvSpPr>
          <p:cNvPr id="212" name="Google Shape;212;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213" name="Google Shape;213;p25"/>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pic>
        <p:nvPicPr>
          <p:cNvPr id="214" name="Google Shape;214;p25"/>
          <p:cNvPicPr preferRelativeResize="0"/>
          <p:nvPr/>
        </p:nvPicPr>
        <p:blipFill rotWithShape="1">
          <a:blip r:embed="rId2">
            <a:alphaModFix/>
          </a:blip>
          <a:srcRect b="0" l="0" r="0" t="75369"/>
          <a:stretch/>
        </p:blipFill>
        <p:spPr>
          <a:xfrm>
            <a:off x="5962100" y="-4975"/>
            <a:ext cx="3181899" cy="375300"/>
          </a:xfrm>
          <a:prstGeom prst="rect">
            <a:avLst/>
          </a:prstGeom>
          <a:noFill/>
          <a:ln>
            <a:noFill/>
          </a:ln>
          <a:effectLst>
            <a:outerShdw blurRad="285750" rotWithShape="0" algn="bl" dir="8220000" dist="133350">
              <a:schemeClr val="accent3"/>
            </a:outerShdw>
          </a:effectLst>
        </p:spPr>
      </p:pic>
      <p:sp>
        <p:nvSpPr>
          <p:cNvPr id="215" name="Google Shape;215;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TITLE_ONLY_8">
    <p:spTree>
      <p:nvGrpSpPr>
        <p:cNvPr id="216" name="Shape 216"/>
        <p:cNvGrpSpPr/>
        <p:nvPr/>
      </p:nvGrpSpPr>
      <p:grpSpPr>
        <a:xfrm>
          <a:off x="0" y="0"/>
          <a:ext cx="0" cy="0"/>
          <a:chOff x="0" y="0"/>
          <a:chExt cx="0" cy="0"/>
        </a:xfrm>
      </p:grpSpPr>
      <p:sp>
        <p:nvSpPr>
          <p:cNvPr id="217" name="Google Shape;217;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218" name="Google Shape;218;p26"/>
          <p:cNvPicPr preferRelativeResize="0"/>
          <p:nvPr/>
        </p:nvPicPr>
        <p:blipFill rotWithShape="1">
          <a:blip r:embed="rId2">
            <a:alphaModFix/>
          </a:blip>
          <a:srcRect b="23737" l="9778" r="3536" t="23732"/>
          <a:stretch/>
        </p:blipFill>
        <p:spPr>
          <a:xfrm>
            <a:off x="0" y="0"/>
            <a:ext cx="3181899" cy="375300"/>
          </a:xfrm>
          <a:prstGeom prst="rect">
            <a:avLst/>
          </a:prstGeom>
          <a:noFill/>
          <a:ln>
            <a:noFill/>
          </a:ln>
          <a:effectLst>
            <a:outerShdw blurRad="428625" rotWithShape="0" algn="bl" dir="2460000" dist="133350">
              <a:schemeClr val="accent3"/>
            </a:outerShdw>
          </a:effectLst>
        </p:spPr>
      </p:pic>
      <p:cxnSp>
        <p:nvCxnSpPr>
          <p:cNvPr id="219" name="Google Shape;219;p26"/>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220" name="Google Shape;220;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21" name="Shape 221"/>
        <p:cNvGrpSpPr/>
        <p:nvPr/>
      </p:nvGrpSpPr>
      <p:grpSpPr>
        <a:xfrm>
          <a:off x="0" y="0"/>
          <a:ext cx="0" cy="0"/>
          <a:chOff x="0" y="0"/>
          <a:chExt cx="0" cy="0"/>
        </a:xfrm>
      </p:grpSpPr>
      <p:sp>
        <p:nvSpPr>
          <p:cNvPr id="222" name="Google Shape;222;p27"/>
          <p:cNvSpPr txBox="1"/>
          <p:nvPr>
            <p:ph type="title"/>
          </p:nvPr>
        </p:nvSpPr>
        <p:spPr>
          <a:xfrm>
            <a:off x="4878200" y="2562800"/>
            <a:ext cx="3544200" cy="1058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6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3" name="Google Shape;223;p27"/>
          <p:cNvSpPr txBox="1"/>
          <p:nvPr>
            <p:ph idx="1" type="subTitle"/>
          </p:nvPr>
        </p:nvSpPr>
        <p:spPr>
          <a:xfrm>
            <a:off x="4878200" y="3469100"/>
            <a:ext cx="35442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cxnSp>
        <p:nvCxnSpPr>
          <p:cNvPr id="224" name="Google Shape;224;p27"/>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sp>
        <p:nvSpPr>
          <p:cNvPr id="225" name="Google Shape;225;p27"/>
          <p:cNvSpPr txBox="1"/>
          <p:nvPr/>
        </p:nvSpPr>
        <p:spPr>
          <a:xfrm>
            <a:off x="1018025" y="539500"/>
            <a:ext cx="2674800" cy="92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 </a:t>
            </a:r>
            <a:r>
              <a:rPr b="1" lang="en" sz="1200" u="sng">
                <a:solidFill>
                  <a:schemeClr val="hlink"/>
                </a:solidFill>
                <a:latin typeface="Roboto"/>
                <a:ea typeface="Roboto"/>
                <a:cs typeface="Roboto"/>
                <a:sym typeface="Roboto"/>
                <a:hlinkClick r:id="rId2"/>
              </a:rPr>
              <a:t>Slidesgo</a:t>
            </a:r>
            <a:r>
              <a:rPr lang="en" sz="1200">
                <a:solidFill>
                  <a:schemeClr val="dk1"/>
                </a:solidFill>
                <a:latin typeface="Roboto"/>
                <a:ea typeface="Roboto"/>
                <a:cs typeface="Roboto"/>
                <a:sym typeface="Roboto"/>
              </a:rPr>
              <a:t>, and includes icons by </a:t>
            </a:r>
            <a:r>
              <a:rPr b="1" lang="en" sz="1200" u="sng">
                <a:solidFill>
                  <a:schemeClr val="dk1"/>
                </a:solid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and infographics &amp; images by </a:t>
            </a:r>
            <a:r>
              <a:rPr b="1" lang="en" sz="1200" u="sng">
                <a:solidFill>
                  <a:schemeClr val="dk1"/>
                </a:solidFill>
                <a:latin typeface="Roboto"/>
                <a:ea typeface="Roboto"/>
                <a:cs typeface="Roboto"/>
                <a:sym typeface="Roboto"/>
                <a:hlinkClick r:id="rId4">
                  <a:extLst>
                    <a:ext uri="{A12FA001-AC4F-418D-AE19-62706E023703}">
                      <ahyp:hlinkClr val="tx"/>
                    </a:ext>
                  </a:extLst>
                </a:hlinkClick>
              </a:rPr>
              <a:t>Freepik</a:t>
            </a:r>
            <a:r>
              <a:rPr lang="en" sz="1200" u="sng">
                <a:solidFill>
                  <a:schemeClr val="dk1"/>
                </a:solidFill>
                <a:latin typeface="Roboto"/>
                <a:ea typeface="Roboto"/>
                <a:cs typeface="Roboto"/>
                <a:sym typeface="Roboto"/>
              </a:rPr>
              <a:t> </a:t>
            </a:r>
            <a:endParaRPr b="1" sz="1200" u="sng">
              <a:solidFill>
                <a:schemeClr val="dk1"/>
              </a:solidFill>
              <a:latin typeface="Roboto"/>
              <a:ea typeface="Roboto"/>
              <a:cs typeface="Roboto"/>
              <a:sym typeface="Roboto"/>
            </a:endParaRPr>
          </a:p>
        </p:txBody>
      </p:sp>
      <p:sp>
        <p:nvSpPr>
          <p:cNvPr id="226" name="Google Shape;226;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27" name="Shape 227"/>
        <p:cNvGrpSpPr/>
        <p:nvPr/>
      </p:nvGrpSpPr>
      <p:grpSpPr>
        <a:xfrm>
          <a:off x="0" y="0"/>
          <a:ext cx="0" cy="0"/>
          <a:chOff x="0" y="0"/>
          <a:chExt cx="0" cy="0"/>
        </a:xfrm>
      </p:grpSpPr>
      <p:grpSp>
        <p:nvGrpSpPr>
          <p:cNvPr id="228" name="Google Shape;228;p28"/>
          <p:cNvGrpSpPr/>
          <p:nvPr/>
        </p:nvGrpSpPr>
        <p:grpSpPr>
          <a:xfrm>
            <a:off x="0" y="-4250"/>
            <a:ext cx="9143999" cy="3696713"/>
            <a:chOff x="0" y="-4250"/>
            <a:chExt cx="9143999" cy="3696713"/>
          </a:xfrm>
        </p:grpSpPr>
        <p:pic>
          <p:nvPicPr>
            <p:cNvPr id="229" name="Google Shape;229;p28"/>
            <p:cNvPicPr preferRelativeResize="0"/>
            <p:nvPr/>
          </p:nvPicPr>
          <p:blipFill rotWithShape="1">
            <a:blip r:embed="rId2">
              <a:alphaModFix/>
            </a:blip>
            <a:srcRect b="15120" l="0" r="0" t="67791"/>
            <a:stretch/>
          </p:blipFill>
          <p:spPr>
            <a:xfrm>
              <a:off x="5962100" y="-4250"/>
              <a:ext cx="3181899" cy="543750"/>
            </a:xfrm>
            <a:prstGeom prst="rect">
              <a:avLst/>
            </a:prstGeom>
            <a:noFill/>
            <a:ln>
              <a:noFill/>
            </a:ln>
            <a:effectLst>
              <a:outerShdw blurRad="285750" rotWithShape="0" algn="bl" dir="8220000" dist="133350">
                <a:schemeClr val="accent3"/>
              </a:outerShdw>
            </a:effectLst>
          </p:spPr>
        </p:pic>
        <p:pic>
          <p:nvPicPr>
            <p:cNvPr id="230" name="Google Shape;230;p28"/>
            <p:cNvPicPr preferRelativeResize="0"/>
            <p:nvPr/>
          </p:nvPicPr>
          <p:blipFill rotWithShape="1">
            <a:blip r:embed="rId3">
              <a:alphaModFix/>
            </a:blip>
            <a:srcRect b="0" l="67243" r="16176" t="0"/>
            <a:stretch/>
          </p:blipFill>
          <p:spPr>
            <a:xfrm>
              <a:off x="0" y="1603435"/>
              <a:ext cx="346351" cy="2089028"/>
            </a:xfrm>
            <a:prstGeom prst="rect">
              <a:avLst/>
            </a:prstGeom>
            <a:noFill/>
            <a:ln>
              <a:noFill/>
            </a:ln>
            <a:effectLst>
              <a:outerShdw blurRad="428625" rotWithShape="0" algn="bl" dir="2460000" dist="133350">
                <a:schemeClr val="accent3"/>
              </a:outerShdw>
            </a:effectLst>
          </p:spPr>
        </p:pic>
      </p:grpSp>
      <p:grpSp>
        <p:nvGrpSpPr>
          <p:cNvPr id="231" name="Google Shape;231;p28"/>
          <p:cNvGrpSpPr/>
          <p:nvPr/>
        </p:nvGrpSpPr>
        <p:grpSpPr>
          <a:xfrm>
            <a:off x="713225" y="539500"/>
            <a:ext cx="7739700" cy="4235350"/>
            <a:chOff x="713225" y="539500"/>
            <a:chExt cx="7739700" cy="4235350"/>
          </a:xfrm>
        </p:grpSpPr>
        <p:cxnSp>
          <p:nvCxnSpPr>
            <p:cNvPr id="232" name="Google Shape;232;p28"/>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cxnSp>
          <p:nvCxnSpPr>
            <p:cNvPr id="233" name="Google Shape;233;p28"/>
            <p:cNvCxnSpPr/>
            <p:nvPr/>
          </p:nvCxnSpPr>
          <p:spPr>
            <a:xfrm rot="10800000">
              <a:off x="713225" y="539500"/>
              <a:ext cx="0" cy="577800"/>
            </a:xfrm>
            <a:prstGeom prst="straightConnector1">
              <a:avLst/>
            </a:prstGeom>
            <a:noFill/>
            <a:ln cap="flat" cmpd="sng" w="9525">
              <a:solidFill>
                <a:schemeClr val="dk1"/>
              </a:solidFill>
              <a:prstDash val="solid"/>
              <a:round/>
              <a:headEnd len="med" w="med" type="none"/>
              <a:tailEnd len="med" w="med" type="none"/>
            </a:ln>
          </p:spPr>
        </p:cxnSp>
      </p:grpSp>
      <p:sp>
        <p:nvSpPr>
          <p:cNvPr id="234" name="Google Shape;234;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35" name="Shape 235"/>
        <p:cNvGrpSpPr/>
        <p:nvPr/>
      </p:nvGrpSpPr>
      <p:grpSpPr>
        <a:xfrm>
          <a:off x="0" y="0"/>
          <a:ext cx="0" cy="0"/>
          <a:chOff x="0" y="0"/>
          <a:chExt cx="0" cy="0"/>
        </a:xfrm>
      </p:grpSpPr>
      <p:grpSp>
        <p:nvGrpSpPr>
          <p:cNvPr id="236" name="Google Shape;236;p29"/>
          <p:cNvGrpSpPr/>
          <p:nvPr/>
        </p:nvGrpSpPr>
        <p:grpSpPr>
          <a:xfrm>
            <a:off x="0" y="0"/>
            <a:ext cx="9172851" cy="4288087"/>
            <a:chOff x="0" y="0"/>
            <a:chExt cx="9172851" cy="4288087"/>
          </a:xfrm>
        </p:grpSpPr>
        <p:pic>
          <p:nvPicPr>
            <p:cNvPr id="237" name="Google Shape;237;p29"/>
            <p:cNvPicPr preferRelativeResize="0"/>
            <p:nvPr/>
          </p:nvPicPr>
          <p:blipFill rotWithShape="1">
            <a:blip r:embed="rId2">
              <a:alphaModFix/>
            </a:blip>
            <a:srcRect b="0" l="67243" r="16176" t="0"/>
            <a:stretch/>
          </p:blipFill>
          <p:spPr>
            <a:xfrm>
              <a:off x="0" y="1624113"/>
              <a:ext cx="281551" cy="2663974"/>
            </a:xfrm>
            <a:prstGeom prst="rect">
              <a:avLst/>
            </a:prstGeom>
            <a:noFill/>
            <a:ln>
              <a:noFill/>
            </a:ln>
            <a:effectLst>
              <a:outerShdw blurRad="428625" rotWithShape="0" algn="bl" dir="2460000" dist="133350">
                <a:schemeClr val="accent3"/>
              </a:outerShdw>
            </a:effectLst>
          </p:spPr>
        </p:pic>
        <p:pic>
          <p:nvPicPr>
            <p:cNvPr id="238" name="Google Shape;238;p29"/>
            <p:cNvPicPr preferRelativeResize="0"/>
            <p:nvPr/>
          </p:nvPicPr>
          <p:blipFill rotWithShape="1">
            <a:blip r:embed="rId3">
              <a:alphaModFix/>
            </a:blip>
            <a:srcRect b="15120" l="0" r="0" t="67791"/>
            <a:stretch/>
          </p:blipFill>
          <p:spPr>
            <a:xfrm>
              <a:off x="8826500" y="0"/>
              <a:ext cx="346351" cy="1096799"/>
            </a:xfrm>
            <a:prstGeom prst="rect">
              <a:avLst/>
            </a:prstGeom>
            <a:noFill/>
            <a:ln>
              <a:noFill/>
            </a:ln>
            <a:effectLst>
              <a:outerShdw blurRad="285750" rotWithShape="0" algn="bl" dir="8220000" dist="133350">
                <a:schemeClr val="accent3"/>
              </a:outerShdw>
            </a:effectLst>
          </p:spPr>
        </p:pic>
      </p:grpSp>
      <p:cxnSp>
        <p:nvCxnSpPr>
          <p:cNvPr id="239" name="Google Shape;239;p29"/>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240" name="Google Shape;240;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sp>
        <p:nvSpPr>
          <p:cNvPr id="29" name="Google Shape;29;p4"/>
          <p:cNvSpPr txBox="1"/>
          <p:nvPr>
            <p:ph type="title"/>
          </p:nvPr>
        </p:nvSpPr>
        <p:spPr>
          <a:xfrm>
            <a:off x="1170425" y="1460700"/>
            <a:ext cx="3558900" cy="10791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 name="Google Shape;30;p4"/>
          <p:cNvSpPr txBox="1"/>
          <p:nvPr>
            <p:ph idx="1" type="body"/>
          </p:nvPr>
        </p:nvSpPr>
        <p:spPr>
          <a:xfrm>
            <a:off x="1170425" y="2539800"/>
            <a:ext cx="3558900" cy="1143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cxnSp>
        <p:nvCxnSpPr>
          <p:cNvPr id="31" name="Google Shape;31;p4"/>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32" name="Google Shape;32;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 name="Google Shape;35;p5"/>
          <p:cNvSpPr txBox="1"/>
          <p:nvPr>
            <p:ph idx="1" type="subTitle"/>
          </p:nvPr>
        </p:nvSpPr>
        <p:spPr>
          <a:xfrm>
            <a:off x="2190525" y="3358475"/>
            <a:ext cx="6081300" cy="76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6" name="Google Shape;36;p5"/>
          <p:cNvSpPr txBox="1"/>
          <p:nvPr>
            <p:ph idx="2" type="subTitle"/>
          </p:nvPr>
        </p:nvSpPr>
        <p:spPr>
          <a:xfrm>
            <a:off x="2190525" y="1881775"/>
            <a:ext cx="6081300" cy="76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7" name="Google Shape;37;p5"/>
          <p:cNvSpPr txBox="1"/>
          <p:nvPr>
            <p:ph idx="3" type="subTitle"/>
          </p:nvPr>
        </p:nvSpPr>
        <p:spPr>
          <a:xfrm>
            <a:off x="2190525" y="1506475"/>
            <a:ext cx="6081300" cy="436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8" name="Google Shape;38;p5"/>
          <p:cNvSpPr txBox="1"/>
          <p:nvPr>
            <p:ph idx="4" type="subTitle"/>
          </p:nvPr>
        </p:nvSpPr>
        <p:spPr>
          <a:xfrm>
            <a:off x="2190525" y="2983175"/>
            <a:ext cx="6081300" cy="436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cxnSp>
        <p:nvCxnSpPr>
          <p:cNvPr id="39" name="Google Shape;39;p5"/>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pic>
        <p:nvPicPr>
          <p:cNvPr id="40" name="Google Shape;40;p5"/>
          <p:cNvPicPr preferRelativeResize="0"/>
          <p:nvPr/>
        </p:nvPicPr>
        <p:blipFill rotWithShape="1">
          <a:blip r:embed="rId2">
            <a:alphaModFix/>
          </a:blip>
          <a:srcRect b="0" l="79576" r="9658" t="0"/>
          <a:stretch/>
        </p:blipFill>
        <p:spPr>
          <a:xfrm>
            <a:off x="0" y="1506475"/>
            <a:ext cx="281551" cy="2615201"/>
          </a:xfrm>
          <a:prstGeom prst="rect">
            <a:avLst/>
          </a:prstGeom>
          <a:noFill/>
          <a:ln>
            <a:noFill/>
          </a:ln>
          <a:effectLst>
            <a:outerShdw blurRad="428625" rotWithShape="0" algn="bl" dir="2460000" dist="133350">
              <a:schemeClr val="accent3"/>
            </a:outerShdw>
          </a:effectLst>
        </p:spPr>
      </p:pic>
      <p:sp>
        <p:nvSpPr>
          <p:cNvPr id="41" name="Google Shape;41;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sp>
        <p:nvSpPr>
          <p:cNvPr id="43" name="Google Shape;4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4" name="Google Shape;44;p6"/>
          <p:cNvGrpSpPr/>
          <p:nvPr/>
        </p:nvGrpSpPr>
        <p:grpSpPr>
          <a:xfrm>
            <a:off x="0" y="-4975"/>
            <a:ext cx="9143999" cy="5148463"/>
            <a:chOff x="0" y="-4975"/>
            <a:chExt cx="9143999" cy="5148463"/>
          </a:xfrm>
        </p:grpSpPr>
        <p:pic>
          <p:nvPicPr>
            <p:cNvPr id="45" name="Google Shape;45;p6"/>
            <p:cNvPicPr preferRelativeResize="0"/>
            <p:nvPr/>
          </p:nvPicPr>
          <p:blipFill rotWithShape="1">
            <a:blip r:embed="rId2">
              <a:alphaModFix/>
            </a:blip>
            <a:srcRect b="76832" l="0" r="0" t="6078"/>
            <a:stretch/>
          </p:blipFill>
          <p:spPr>
            <a:xfrm>
              <a:off x="7025425" y="-4975"/>
              <a:ext cx="2118574" cy="375300"/>
            </a:xfrm>
            <a:prstGeom prst="rect">
              <a:avLst/>
            </a:prstGeom>
            <a:noFill/>
            <a:ln>
              <a:noFill/>
            </a:ln>
            <a:effectLst>
              <a:outerShdw blurRad="285750" rotWithShape="0" algn="bl" dir="8220000" dist="133350">
                <a:schemeClr val="accent3"/>
              </a:outerShdw>
            </a:effectLst>
          </p:spPr>
        </p:pic>
        <p:pic>
          <p:nvPicPr>
            <p:cNvPr id="46" name="Google Shape;46;p6"/>
            <p:cNvPicPr preferRelativeResize="0"/>
            <p:nvPr/>
          </p:nvPicPr>
          <p:blipFill rotWithShape="1">
            <a:blip r:embed="rId3">
              <a:alphaModFix/>
            </a:blip>
            <a:srcRect b="0" l="67243" r="16176" t="0"/>
            <a:stretch/>
          </p:blipFill>
          <p:spPr>
            <a:xfrm>
              <a:off x="0" y="2489212"/>
              <a:ext cx="281551" cy="2654275"/>
            </a:xfrm>
            <a:prstGeom prst="rect">
              <a:avLst/>
            </a:prstGeom>
            <a:noFill/>
            <a:ln>
              <a:noFill/>
            </a:ln>
            <a:effectLst>
              <a:outerShdw blurRad="428625" rotWithShape="0" algn="bl" dir="2460000" dist="133350">
                <a:schemeClr val="accent3"/>
              </a:outerShdw>
            </a:effectLst>
          </p:spPr>
        </p:pic>
      </p:grpSp>
      <p:cxnSp>
        <p:nvCxnSpPr>
          <p:cNvPr id="47" name="Google Shape;47;p6"/>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48" name="Google Shape;48;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9" name="Shape 49"/>
        <p:cNvGrpSpPr/>
        <p:nvPr/>
      </p:nvGrpSpPr>
      <p:grpSpPr>
        <a:xfrm>
          <a:off x="0" y="0"/>
          <a:ext cx="0" cy="0"/>
          <a:chOff x="0" y="0"/>
          <a:chExt cx="0" cy="0"/>
        </a:xfrm>
      </p:grpSpPr>
      <p:sp>
        <p:nvSpPr>
          <p:cNvPr id="50" name="Google Shape;50;p7"/>
          <p:cNvSpPr txBox="1"/>
          <p:nvPr>
            <p:ph type="title"/>
          </p:nvPr>
        </p:nvSpPr>
        <p:spPr>
          <a:xfrm>
            <a:off x="713225" y="1150775"/>
            <a:ext cx="41457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 name="Google Shape;51;p7"/>
          <p:cNvSpPr txBox="1"/>
          <p:nvPr>
            <p:ph idx="1" type="subTitle"/>
          </p:nvPr>
        </p:nvSpPr>
        <p:spPr>
          <a:xfrm>
            <a:off x="713225" y="1866025"/>
            <a:ext cx="41457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Robo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52" name="Google Shape;52;p7"/>
          <p:cNvSpPr/>
          <p:nvPr>
            <p:ph idx="2" type="pic"/>
          </p:nvPr>
        </p:nvSpPr>
        <p:spPr>
          <a:xfrm>
            <a:off x="5643775" y="724200"/>
            <a:ext cx="2787000" cy="3695100"/>
          </a:xfrm>
          <a:prstGeom prst="rect">
            <a:avLst/>
          </a:prstGeom>
          <a:noFill/>
          <a:ln>
            <a:noFill/>
          </a:ln>
        </p:spPr>
      </p:sp>
      <p:grpSp>
        <p:nvGrpSpPr>
          <p:cNvPr id="53" name="Google Shape;53;p7"/>
          <p:cNvGrpSpPr/>
          <p:nvPr/>
        </p:nvGrpSpPr>
        <p:grpSpPr>
          <a:xfrm>
            <a:off x="0" y="-4250"/>
            <a:ext cx="9144001" cy="5147738"/>
            <a:chOff x="0" y="-4250"/>
            <a:chExt cx="9144001" cy="5147738"/>
          </a:xfrm>
        </p:grpSpPr>
        <p:pic>
          <p:nvPicPr>
            <p:cNvPr id="54" name="Google Shape;54;p7"/>
            <p:cNvPicPr preferRelativeResize="0"/>
            <p:nvPr/>
          </p:nvPicPr>
          <p:blipFill rotWithShape="1">
            <a:blip r:embed="rId2">
              <a:alphaModFix/>
            </a:blip>
            <a:srcRect b="81134" l="0" r="0" t="1777"/>
            <a:stretch/>
          </p:blipFill>
          <p:spPr>
            <a:xfrm>
              <a:off x="0" y="-4250"/>
              <a:ext cx="3181899" cy="543750"/>
            </a:xfrm>
            <a:prstGeom prst="rect">
              <a:avLst/>
            </a:prstGeom>
            <a:noFill/>
            <a:ln>
              <a:noFill/>
            </a:ln>
            <a:effectLst>
              <a:outerShdw blurRad="285750" rotWithShape="0" algn="bl" dir="8220000" dist="133350">
                <a:schemeClr val="accent3"/>
              </a:outerShdw>
            </a:effectLst>
          </p:spPr>
        </p:pic>
        <p:pic>
          <p:nvPicPr>
            <p:cNvPr id="55" name="Google Shape;55;p7"/>
            <p:cNvPicPr preferRelativeResize="0"/>
            <p:nvPr/>
          </p:nvPicPr>
          <p:blipFill rotWithShape="1">
            <a:blip r:embed="rId3">
              <a:alphaModFix/>
            </a:blip>
            <a:srcRect b="0" l="67243" r="16176" t="0"/>
            <a:stretch/>
          </p:blipFill>
          <p:spPr>
            <a:xfrm>
              <a:off x="8797650" y="3054460"/>
              <a:ext cx="346351" cy="2089028"/>
            </a:xfrm>
            <a:prstGeom prst="rect">
              <a:avLst/>
            </a:prstGeom>
            <a:noFill/>
            <a:ln>
              <a:noFill/>
            </a:ln>
            <a:effectLst>
              <a:outerShdw blurRad="428625" rotWithShape="0" algn="bl" dir="2460000" dist="133350">
                <a:schemeClr val="accent3"/>
              </a:outerShdw>
            </a:effectLst>
          </p:spPr>
        </p:pic>
      </p:grpSp>
      <p:cxnSp>
        <p:nvCxnSpPr>
          <p:cNvPr id="56" name="Google Shape;56;p7"/>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
        <p:nvSpPr>
          <p:cNvPr id="57" name="Google Shape;57;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8" name="Shape 58"/>
        <p:cNvGrpSpPr/>
        <p:nvPr/>
      </p:nvGrpSpPr>
      <p:grpSpPr>
        <a:xfrm>
          <a:off x="0" y="0"/>
          <a:ext cx="0" cy="0"/>
          <a:chOff x="0" y="0"/>
          <a:chExt cx="0" cy="0"/>
        </a:xfrm>
      </p:grpSpPr>
      <p:sp>
        <p:nvSpPr>
          <p:cNvPr id="59" name="Google Shape;59;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60" name="Google Shape;60;p8"/>
          <p:cNvGrpSpPr/>
          <p:nvPr/>
        </p:nvGrpSpPr>
        <p:grpSpPr>
          <a:xfrm>
            <a:off x="0" y="-4250"/>
            <a:ext cx="9143999" cy="3696713"/>
            <a:chOff x="0" y="-4250"/>
            <a:chExt cx="9143999" cy="3696713"/>
          </a:xfrm>
        </p:grpSpPr>
        <p:pic>
          <p:nvPicPr>
            <p:cNvPr id="61" name="Google Shape;61;p8"/>
            <p:cNvPicPr preferRelativeResize="0"/>
            <p:nvPr/>
          </p:nvPicPr>
          <p:blipFill rotWithShape="1">
            <a:blip r:embed="rId2">
              <a:alphaModFix/>
            </a:blip>
            <a:srcRect b="15120" l="0" r="0" t="67791"/>
            <a:stretch/>
          </p:blipFill>
          <p:spPr>
            <a:xfrm>
              <a:off x="5962100" y="-4250"/>
              <a:ext cx="3181899" cy="543750"/>
            </a:xfrm>
            <a:prstGeom prst="rect">
              <a:avLst/>
            </a:prstGeom>
            <a:noFill/>
            <a:ln>
              <a:noFill/>
            </a:ln>
            <a:effectLst>
              <a:outerShdw blurRad="285750" rotWithShape="0" algn="bl" dir="8220000" dist="133350">
                <a:schemeClr val="accent3"/>
              </a:outerShdw>
            </a:effectLst>
          </p:spPr>
        </p:pic>
        <p:pic>
          <p:nvPicPr>
            <p:cNvPr id="62" name="Google Shape;62;p8"/>
            <p:cNvPicPr preferRelativeResize="0"/>
            <p:nvPr/>
          </p:nvPicPr>
          <p:blipFill rotWithShape="1">
            <a:blip r:embed="rId3">
              <a:alphaModFix/>
            </a:blip>
            <a:srcRect b="0" l="67243" r="16176" t="0"/>
            <a:stretch/>
          </p:blipFill>
          <p:spPr>
            <a:xfrm>
              <a:off x="0" y="1603435"/>
              <a:ext cx="346351" cy="2089028"/>
            </a:xfrm>
            <a:prstGeom prst="rect">
              <a:avLst/>
            </a:prstGeom>
            <a:noFill/>
            <a:ln>
              <a:noFill/>
            </a:ln>
            <a:effectLst>
              <a:outerShdw blurRad="428625" rotWithShape="0" algn="bl" dir="2460000" dist="133350">
                <a:schemeClr val="accent3"/>
              </a:outerShdw>
            </a:effectLst>
          </p:spPr>
        </p:pic>
      </p:grpSp>
      <p:grpSp>
        <p:nvGrpSpPr>
          <p:cNvPr id="63" name="Google Shape;63;p8"/>
          <p:cNvGrpSpPr/>
          <p:nvPr/>
        </p:nvGrpSpPr>
        <p:grpSpPr>
          <a:xfrm>
            <a:off x="713225" y="539500"/>
            <a:ext cx="7739700" cy="4235350"/>
            <a:chOff x="713225" y="539500"/>
            <a:chExt cx="7739700" cy="4235350"/>
          </a:xfrm>
        </p:grpSpPr>
        <p:cxnSp>
          <p:nvCxnSpPr>
            <p:cNvPr id="64" name="Google Shape;64;p8"/>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cxnSp>
          <p:nvCxnSpPr>
            <p:cNvPr id="65" name="Google Shape;65;p8"/>
            <p:cNvCxnSpPr/>
            <p:nvPr/>
          </p:nvCxnSpPr>
          <p:spPr>
            <a:xfrm rot="10800000">
              <a:off x="713225" y="539500"/>
              <a:ext cx="0" cy="577800"/>
            </a:xfrm>
            <a:prstGeom prst="straightConnector1">
              <a:avLst/>
            </a:prstGeom>
            <a:noFill/>
            <a:ln cap="flat" cmpd="sng" w="9525">
              <a:solidFill>
                <a:schemeClr val="dk1"/>
              </a:solidFill>
              <a:prstDash val="solid"/>
              <a:round/>
              <a:headEnd len="med" w="med" type="none"/>
              <a:tailEnd len="med" w="med" type="none"/>
            </a:ln>
          </p:spPr>
        </p:cxnSp>
      </p:grpSp>
      <p:sp>
        <p:nvSpPr>
          <p:cNvPr id="66" name="Google Shape;66;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7" name="Shape 67"/>
        <p:cNvGrpSpPr/>
        <p:nvPr/>
      </p:nvGrpSpPr>
      <p:grpSpPr>
        <a:xfrm>
          <a:off x="0" y="0"/>
          <a:ext cx="0" cy="0"/>
          <a:chOff x="0" y="0"/>
          <a:chExt cx="0" cy="0"/>
        </a:xfrm>
      </p:grpSpPr>
      <p:sp>
        <p:nvSpPr>
          <p:cNvPr id="68" name="Google Shape;68;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9" name="Google Shape;69;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pic>
        <p:nvPicPr>
          <p:cNvPr id="70" name="Google Shape;70;p9"/>
          <p:cNvPicPr preferRelativeResize="0"/>
          <p:nvPr/>
        </p:nvPicPr>
        <p:blipFill rotWithShape="1">
          <a:blip r:embed="rId2">
            <a:alphaModFix/>
          </a:blip>
          <a:srcRect b="0" l="67244" r="0" t="0"/>
          <a:stretch/>
        </p:blipFill>
        <p:spPr>
          <a:xfrm>
            <a:off x="0" y="2136825"/>
            <a:ext cx="556251" cy="2089049"/>
          </a:xfrm>
          <a:prstGeom prst="rect">
            <a:avLst/>
          </a:prstGeom>
          <a:noFill/>
          <a:ln>
            <a:noFill/>
          </a:ln>
          <a:effectLst>
            <a:outerShdw blurRad="428625" rotWithShape="0" algn="bl" dir="2460000" dist="133350">
              <a:schemeClr val="accent3"/>
            </a:outerShdw>
          </a:effectLst>
        </p:spPr>
      </p:pic>
      <p:grpSp>
        <p:nvGrpSpPr>
          <p:cNvPr id="71" name="Google Shape;71;p9"/>
          <p:cNvGrpSpPr/>
          <p:nvPr/>
        </p:nvGrpSpPr>
        <p:grpSpPr>
          <a:xfrm>
            <a:off x="713225" y="539500"/>
            <a:ext cx="7739700" cy="4235350"/>
            <a:chOff x="713225" y="539500"/>
            <a:chExt cx="7739700" cy="4235350"/>
          </a:xfrm>
        </p:grpSpPr>
        <p:cxnSp>
          <p:nvCxnSpPr>
            <p:cNvPr id="72" name="Google Shape;72;p9"/>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cxnSp>
          <p:nvCxnSpPr>
            <p:cNvPr id="73" name="Google Shape;73;p9"/>
            <p:cNvCxnSpPr/>
            <p:nvPr/>
          </p:nvCxnSpPr>
          <p:spPr>
            <a:xfrm rot="10800000">
              <a:off x="713225" y="539500"/>
              <a:ext cx="0" cy="577800"/>
            </a:xfrm>
            <a:prstGeom prst="straightConnector1">
              <a:avLst/>
            </a:prstGeom>
            <a:noFill/>
            <a:ln cap="flat" cmpd="sng" w="9525">
              <a:solidFill>
                <a:schemeClr val="dk1"/>
              </a:solidFill>
              <a:prstDash val="solid"/>
              <a:round/>
              <a:headEnd len="med" w="med" type="none"/>
              <a:tailEnd len="med" w="med" type="none"/>
            </a:ln>
          </p:spPr>
        </p:cxnSp>
      </p:grpSp>
      <p:sp>
        <p:nvSpPr>
          <p:cNvPr id="74" name="Google Shape;74;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5" name="Shape 75"/>
        <p:cNvGrpSpPr/>
        <p:nvPr/>
      </p:nvGrpSpPr>
      <p:grpSpPr>
        <a:xfrm>
          <a:off x="0" y="0"/>
          <a:ext cx="0" cy="0"/>
          <a:chOff x="0" y="0"/>
          <a:chExt cx="0" cy="0"/>
        </a:xfrm>
      </p:grpSpPr>
      <p:sp>
        <p:nvSpPr>
          <p:cNvPr id="76" name="Google Shape;76;p10"/>
          <p:cNvSpPr/>
          <p:nvPr>
            <p:ph idx="2" type="pic"/>
          </p:nvPr>
        </p:nvSpPr>
        <p:spPr>
          <a:xfrm>
            <a:off x="0" y="0"/>
            <a:ext cx="9144000" cy="5143500"/>
          </a:xfrm>
          <a:prstGeom prst="rect">
            <a:avLst/>
          </a:prstGeom>
          <a:noFill/>
          <a:ln>
            <a:noFill/>
          </a:ln>
        </p:spPr>
      </p:sp>
      <p:sp>
        <p:nvSpPr>
          <p:cNvPr id="77" name="Google Shape;77;p10"/>
          <p:cNvSpPr txBox="1"/>
          <p:nvPr>
            <p:ph type="title"/>
          </p:nvPr>
        </p:nvSpPr>
        <p:spPr>
          <a:xfrm>
            <a:off x="720000" y="4014450"/>
            <a:ext cx="7704000" cy="572700"/>
          </a:xfrm>
          <a:prstGeom prst="rect">
            <a:avLst/>
          </a:prstGeom>
          <a:solidFill>
            <a:schemeClr val="accent1"/>
          </a:solidFill>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78" name="Google Shape;78;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1pPr>
            <a:lvl2pPr lvl="1"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2pPr>
            <a:lvl3pPr lvl="2"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3pPr>
            <a:lvl4pPr lvl="3"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4pPr>
            <a:lvl5pPr lvl="4"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5pPr>
            <a:lvl6pPr lvl="5"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6pPr>
            <a:lvl7pPr lvl="6"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7pPr>
            <a:lvl8pPr lvl="7"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8pPr>
            <a:lvl9pPr lvl="8"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indent="-304800" lvl="1" marL="9144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indent="-304800" lvl="2" marL="13716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indent="-304800" lvl="3" marL="1828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indent="-304800" lvl="4" marL="22860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indent="-304800" lvl="5" marL="27432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indent="-304800" lvl="6" marL="32004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indent="-304800" lvl="7" marL="36576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indent="-304800" lvl="8" marL="411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Roboto"/>
                <a:ea typeface="Roboto"/>
                <a:cs typeface="Roboto"/>
                <a:sym typeface="Roboto"/>
              </a:defRPr>
            </a:lvl1pPr>
            <a:lvl2pPr lvl="1" algn="r">
              <a:buNone/>
              <a:defRPr sz="1300">
                <a:solidFill>
                  <a:schemeClr val="dk1"/>
                </a:solidFill>
                <a:latin typeface="Roboto"/>
                <a:ea typeface="Roboto"/>
                <a:cs typeface="Roboto"/>
                <a:sym typeface="Roboto"/>
              </a:defRPr>
            </a:lvl2pPr>
            <a:lvl3pPr lvl="2" algn="r">
              <a:buNone/>
              <a:defRPr sz="1300">
                <a:solidFill>
                  <a:schemeClr val="dk1"/>
                </a:solidFill>
                <a:latin typeface="Roboto"/>
                <a:ea typeface="Roboto"/>
                <a:cs typeface="Roboto"/>
                <a:sym typeface="Roboto"/>
              </a:defRPr>
            </a:lvl3pPr>
            <a:lvl4pPr lvl="3" algn="r">
              <a:buNone/>
              <a:defRPr sz="1300">
                <a:solidFill>
                  <a:schemeClr val="dk1"/>
                </a:solidFill>
                <a:latin typeface="Roboto"/>
                <a:ea typeface="Roboto"/>
                <a:cs typeface="Roboto"/>
                <a:sym typeface="Roboto"/>
              </a:defRPr>
            </a:lvl4pPr>
            <a:lvl5pPr lvl="4" algn="r">
              <a:buNone/>
              <a:defRPr sz="1300">
                <a:solidFill>
                  <a:schemeClr val="dk1"/>
                </a:solidFill>
                <a:latin typeface="Roboto"/>
                <a:ea typeface="Roboto"/>
                <a:cs typeface="Roboto"/>
                <a:sym typeface="Roboto"/>
              </a:defRPr>
            </a:lvl5pPr>
            <a:lvl6pPr lvl="5" algn="r">
              <a:buNone/>
              <a:defRPr sz="1300">
                <a:solidFill>
                  <a:schemeClr val="dk1"/>
                </a:solidFill>
                <a:latin typeface="Roboto"/>
                <a:ea typeface="Roboto"/>
                <a:cs typeface="Roboto"/>
                <a:sym typeface="Roboto"/>
              </a:defRPr>
            </a:lvl6pPr>
            <a:lvl7pPr lvl="6" algn="r">
              <a:buNone/>
              <a:defRPr sz="1300">
                <a:solidFill>
                  <a:schemeClr val="dk1"/>
                </a:solidFill>
                <a:latin typeface="Roboto"/>
                <a:ea typeface="Roboto"/>
                <a:cs typeface="Roboto"/>
                <a:sym typeface="Roboto"/>
              </a:defRPr>
            </a:lvl7pPr>
            <a:lvl8pPr lvl="7" algn="r">
              <a:buNone/>
              <a:defRPr sz="1300">
                <a:solidFill>
                  <a:schemeClr val="dk1"/>
                </a:solidFill>
                <a:latin typeface="Roboto"/>
                <a:ea typeface="Roboto"/>
                <a:cs typeface="Roboto"/>
                <a:sym typeface="Roboto"/>
              </a:defRPr>
            </a:lvl8pPr>
            <a:lvl9pPr lvl="8" algn="r">
              <a:buNone/>
              <a:defRPr sz="13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image" Target="../media/image17.png"/><Relationship Id="rId4" Type="http://schemas.openxmlformats.org/officeDocument/2006/relationships/image" Target="../media/image20.png"/><Relationship Id="rId9" Type="http://schemas.openxmlformats.org/officeDocument/2006/relationships/image" Target="../media/image13.gif"/><Relationship Id="rId5" Type="http://schemas.openxmlformats.org/officeDocument/2006/relationships/image" Target="../media/image21.png"/><Relationship Id="rId6" Type="http://schemas.openxmlformats.org/officeDocument/2006/relationships/image" Target="../media/image18.png"/><Relationship Id="rId7" Type="http://schemas.openxmlformats.org/officeDocument/2006/relationships/image" Target="../media/image15.gif"/><Relationship Id="rId8" Type="http://schemas.openxmlformats.org/officeDocument/2006/relationships/image" Target="../media/image14.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drive.google.com/file/d/1bjWxyixIg8YGAvhc_0-HfX8Hq5XvEYT7/view" TargetMode="Externa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0"/>
          <p:cNvSpPr txBox="1"/>
          <p:nvPr>
            <p:ph type="ctrTitle"/>
          </p:nvPr>
        </p:nvSpPr>
        <p:spPr>
          <a:xfrm>
            <a:off x="1369025" y="1695000"/>
            <a:ext cx="7479300" cy="167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UR Lost &amp; Found</a:t>
            </a:r>
            <a:endParaRPr/>
          </a:p>
        </p:txBody>
      </p:sp>
      <p:sp>
        <p:nvSpPr>
          <p:cNvPr id="246" name="Google Shape;246;p30"/>
          <p:cNvSpPr txBox="1"/>
          <p:nvPr>
            <p:ph idx="1" type="subTitle"/>
          </p:nvPr>
        </p:nvSpPr>
        <p:spPr>
          <a:xfrm>
            <a:off x="1018025" y="539500"/>
            <a:ext cx="20160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Sponsor:</a:t>
            </a:r>
            <a:endParaRPr/>
          </a:p>
          <a:p>
            <a:pPr indent="0" lvl="0" marL="0" rtl="0" algn="l">
              <a:spcBef>
                <a:spcPts val="0"/>
              </a:spcBef>
              <a:spcAft>
                <a:spcPts val="0"/>
              </a:spcAft>
              <a:buNone/>
            </a:pPr>
            <a:r>
              <a:rPr lang="en"/>
              <a:t>Dr. Maciag</a:t>
            </a:r>
            <a:endParaRPr/>
          </a:p>
          <a:p>
            <a:pPr indent="0" lvl="0" marL="0" rtl="0" algn="l">
              <a:spcBef>
                <a:spcPts val="0"/>
              </a:spcBef>
              <a:spcAft>
                <a:spcPts val="0"/>
              </a:spcAft>
              <a:buNone/>
            </a:pPr>
            <a:r>
              <a:t/>
            </a:r>
            <a:endParaRPr/>
          </a:p>
        </p:txBody>
      </p:sp>
      <p:sp>
        <p:nvSpPr>
          <p:cNvPr id="247" name="Google Shape;247;p30"/>
          <p:cNvSpPr txBox="1"/>
          <p:nvPr/>
        </p:nvSpPr>
        <p:spPr>
          <a:xfrm>
            <a:off x="49375" y="3952100"/>
            <a:ext cx="2337900" cy="119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oboto"/>
                <a:ea typeface="Roboto"/>
                <a:cs typeface="Roboto"/>
                <a:sym typeface="Roboto"/>
              </a:rPr>
              <a:t>Group F</a:t>
            </a:r>
            <a:endParaRPr b="1">
              <a:solidFill>
                <a:schemeClr val="dk1"/>
              </a:solidFill>
              <a:latin typeface="Roboto"/>
              <a:ea typeface="Roboto"/>
              <a:cs typeface="Roboto"/>
              <a:sym typeface="Roboto"/>
            </a:endParaRPr>
          </a:p>
          <a:p>
            <a:pPr indent="0" lvl="0" marL="0" rtl="0" algn="l">
              <a:spcBef>
                <a:spcPts val="0"/>
              </a:spcBef>
              <a:spcAft>
                <a:spcPts val="0"/>
              </a:spcAft>
              <a:buNone/>
            </a:pPr>
            <a:r>
              <a:rPr lang="en">
                <a:solidFill>
                  <a:schemeClr val="dk1"/>
                </a:solidFill>
                <a:latin typeface="Roboto"/>
                <a:ea typeface="Roboto"/>
                <a:cs typeface="Roboto"/>
                <a:sym typeface="Roboto"/>
              </a:rPr>
              <a:t>Amr Azouz</a:t>
            </a:r>
            <a:endParaRPr>
              <a:solidFill>
                <a:schemeClr val="dk1"/>
              </a:solidFill>
              <a:latin typeface="Roboto"/>
              <a:ea typeface="Roboto"/>
              <a:cs typeface="Roboto"/>
              <a:sym typeface="Roboto"/>
            </a:endParaRPr>
          </a:p>
          <a:p>
            <a:pPr indent="0" lvl="0" marL="0" rtl="0" algn="l">
              <a:spcBef>
                <a:spcPts val="0"/>
              </a:spcBef>
              <a:spcAft>
                <a:spcPts val="0"/>
              </a:spcAft>
              <a:buNone/>
            </a:pPr>
            <a:r>
              <a:rPr lang="en">
                <a:solidFill>
                  <a:schemeClr val="dk1"/>
                </a:solidFill>
                <a:latin typeface="Roboto"/>
                <a:ea typeface="Roboto"/>
                <a:cs typeface="Roboto"/>
                <a:sym typeface="Roboto"/>
              </a:rPr>
              <a:t>Cobie Caburao</a:t>
            </a:r>
            <a:endParaRPr>
              <a:solidFill>
                <a:schemeClr val="dk1"/>
              </a:solidFill>
              <a:latin typeface="Roboto"/>
              <a:ea typeface="Roboto"/>
              <a:cs typeface="Roboto"/>
              <a:sym typeface="Roboto"/>
            </a:endParaRPr>
          </a:p>
          <a:p>
            <a:pPr indent="0" lvl="0" marL="0" rtl="0" algn="l">
              <a:spcBef>
                <a:spcPts val="0"/>
              </a:spcBef>
              <a:spcAft>
                <a:spcPts val="0"/>
              </a:spcAft>
              <a:buNone/>
            </a:pPr>
            <a:r>
              <a:rPr lang="en">
                <a:solidFill>
                  <a:schemeClr val="dk1"/>
                </a:solidFill>
                <a:latin typeface="Roboto"/>
                <a:ea typeface="Roboto"/>
                <a:cs typeface="Roboto"/>
                <a:sym typeface="Roboto"/>
              </a:rPr>
              <a:t>Gabriel Sampaga</a:t>
            </a:r>
            <a:endParaRPr>
              <a:solidFill>
                <a:schemeClr val="dk1"/>
              </a:solidFill>
              <a:latin typeface="Roboto"/>
              <a:ea typeface="Roboto"/>
              <a:cs typeface="Roboto"/>
              <a:sym typeface="Roboto"/>
            </a:endParaRPr>
          </a:p>
          <a:p>
            <a:pPr indent="0" lvl="0" marL="0" rtl="0" algn="l">
              <a:spcBef>
                <a:spcPts val="0"/>
              </a:spcBef>
              <a:spcAft>
                <a:spcPts val="0"/>
              </a:spcAft>
              <a:buNone/>
            </a:pPr>
            <a:r>
              <a:rPr lang="en">
                <a:solidFill>
                  <a:schemeClr val="dk1"/>
                </a:solidFill>
                <a:latin typeface="Roboto"/>
                <a:ea typeface="Roboto"/>
                <a:cs typeface="Roboto"/>
                <a:sym typeface="Roboto"/>
              </a:rPr>
              <a:t>Glen Issac</a:t>
            </a:r>
            <a:endParaRPr>
              <a:solidFill>
                <a:schemeClr val="dk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9"/>
          <p:cNvSpPr txBox="1"/>
          <p:nvPr>
            <p:ph type="title"/>
          </p:nvPr>
        </p:nvSpPr>
        <p:spPr>
          <a:xfrm>
            <a:off x="713225" y="1150775"/>
            <a:ext cx="4145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 solve the problem</a:t>
            </a:r>
            <a:endParaRPr/>
          </a:p>
        </p:txBody>
      </p:sp>
      <p:sp>
        <p:nvSpPr>
          <p:cNvPr id="341" name="Google Shape;341;p39"/>
          <p:cNvSpPr txBox="1"/>
          <p:nvPr>
            <p:ph idx="1" type="subTitle"/>
          </p:nvPr>
        </p:nvSpPr>
        <p:spPr>
          <a:xfrm>
            <a:off x="713225" y="1866025"/>
            <a:ext cx="4696500" cy="2298300"/>
          </a:xfrm>
          <a:prstGeom prst="rect">
            <a:avLst/>
          </a:prstGeom>
        </p:spPr>
        <p:txBody>
          <a:bodyPr anchorCtr="0" anchor="t" bIns="91425" lIns="91425" spcFirstLastPara="1" rIns="91425" wrap="square" tIns="91425">
            <a:noAutofit/>
          </a:bodyPr>
          <a:lstStyle/>
          <a:p>
            <a:pPr indent="0" lvl="0" marL="139700" rtl="0" algn="l">
              <a:lnSpc>
                <a:spcPct val="115000"/>
              </a:lnSpc>
              <a:spcBef>
                <a:spcPts val="0"/>
              </a:spcBef>
              <a:spcAft>
                <a:spcPts val="0"/>
              </a:spcAft>
              <a:buNone/>
            </a:pPr>
            <a:r>
              <a:rPr lang="en" sz="1600"/>
              <a:t>The project shifted from decentralized item reporting to a Protective Services–only system focused on securely and efficiently processing found items and lost item reports. </a:t>
            </a:r>
            <a:endParaRPr sz="1600"/>
          </a:p>
          <a:p>
            <a:pPr indent="457200" lvl="0" marL="0" rtl="0" algn="l">
              <a:lnSpc>
                <a:spcPct val="115000"/>
              </a:lnSpc>
              <a:spcBef>
                <a:spcPts val="0"/>
              </a:spcBef>
              <a:spcAft>
                <a:spcPts val="0"/>
              </a:spcAft>
              <a:buNone/>
            </a:pPr>
            <a:r>
              <a:t/>
            </a:r>
            <a:endParaRPr sz="1600"/>
          </a:p>
        </p:txBody>
      </p:sp>
      <p:sp>
        <p:nvSpPr>
          <p:cNvPr id="342" name="Google Shape;342;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0"/>
          <p:cNvSpPr txBox="1"/>
          <p:nvPr>
            <p:ph type="title"/>
          </p:nvPr>
        </p:nvSpPr>
        <p:spPr>
          <a:xfrm>
            <a:off x="1094225" y="1770525"/>
            <a:ext cx="4983000" cy="196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Are We Approaching The Design?</a:t>
            </a:r>
            <a:endParaRPr/>
          </a:p>
        </p:txBody>
      </p:sp>
      <p:sp>
        <p:nvSpPr>
          <p:cNvPr id="348" name="Google Shape;348;p40"/>
          <p:cNvSpPr txBox="1"/>
          <p:nvPr>
            <p:ph idx="2" type="title"/>
          </p:nvPr>
        </p:nvSpPr>
        <p:spPr>
          <a:xfrm>
            <a:off x="1094225" y="752425"/>
            <a:ext cx="1291500" cy="87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49" name="Google Shape;349;p40"/>
          <p:cNvSpPr txBox="1"/>
          <p:nvPr/>
        </p:nvSpPr>
        <p:spPr>
          <a:xfrm>
            <a:off x="713225" y="4604000"/>
            <a:ext cx="1731900" cy="34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Roboto"/>
              <a:ea typeface="Roboto"/>
              <a:cs typeface="Roboto"/>
              <a:sym typeface="Roboto"/>
            </a:endParaRPr>
          </a:p>
        </p:txBody>
      </p:sp>
      <p:sp>
        <p:nvSpPr>
          <p:cNvPr id="350" name="Google Shape;350;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1"/>
          <p:cNvSpPr txBox="1"/>
          <p:nvPr>
            <p:ph type="title"/>
          </p:nvPr>
        </p:nvSpPr>
        <p:spPr>
          <a:xfrm>
            <a:off x="777025" y="726350"/>
            <a:ext cx="8226300" cy="96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 Business-Driven, </a:t>
            </a:r>
            <a:r>
              <a:rPr lang="en" sz="3000"/>
              <a:t>Stakeholder-Focused Design</a:t>
            </a:r>
            <a:endParaRPr sz="3000"/>
          </a:p>
        </p:txBody>
      </p:sp>
      <p:sp>
        <p:nvSpPr>
          <p:cNvPr id="356" name="Google Shape;356;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57" name="Google Shape;357;p41"/>
          <p:cNvSpPr txBox="1"/>
          <p:nvPr/>
        </p:nvSpPr>
        <p:spPr>
          <a:xfrm>
            <a:off x="843775" y="1914475"/>
            <a:ext cx="4575300" cy="21267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dk1"/>
              </a:buClr>
              <a:buSzPts val="1400"/>
              <a:buFont typeface="Roboto Light"/>
              <a:buChar char="●"/>
            </a:pPr>
            <a:r>
              <a:rPr lang="en">
                <a:solidFill>
                  <a:schemeClr val="dk1"/>
                </a:solidFill>
                <a:latin typeface="Roboto"/>
                <a:ea typeface="Roboto"/>
                <a:cs typeface="Roboto"/>
                <a:sym typeface="Roboto"/>
              </a:rPr>
              <a:t>Database-design allows staff to quickly filter and verify items lost and answer inquiries about missing items.</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SzPts val="1400"/>
              <a:buFont typeface="Roboto"/>
              <a:buChar char="●"/>
            </a:pPr>
            <a:r>
              <a:rPr lang="en">
                <a:solidFill>
                  <a:schemeClr val="dk1"/>
                </a:solidFill>
                <a:latin typeface="Roboto"/>
                <a:ea typeface="Roboto"/>
                <a:cs typeface="Roboto"/>
                <a:sym typeface="Roboto"/>
              </a:rPr>
              <a:t>Aligns with existing university processes to ensure the system fits naturally within current staff workflows.</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SzPts val="1400"/>
              <a:buFont typeface="Roboto"/>
              <a:buChar char="●"/>
            </a:pPr>
            <a:r>
              <a:rPr lang="en">
                <a:solidFill>
                  <a:schemeClr val="dk1"/>
                </a:solidFill>
                <a:latin typeface="Roboto"/>
                <a:ea typeface="Roboto"/>
                <a:cs typeface="Roboto"/>
                <a:sym typeface="Roboto"/>
              </a:rPr>
              <a:t>Reduces the need for staff to drop off boxes of items to the protective services office to be logged.</a:t>
            </a:r>
            <a:endParaRPr>
              <a:solidFill>
                <a:schemeClr val="dk1"/>
              </a:solidFill>
              <a:latin typeface="Roboto"/>
              <a:ea typeface="Roboto"/>
              <a:cs typeface="Roboto"/>
              <a:sym typeface="Roboto"/>
            </a:endParaRPr>
          </a:p>
        </p:txBody>
      </p:sp>
      <p:pic>
        <p:nvPicPr>
          <p:cNvPr id="358" name="Google Shape;358;p41"/>
          <p:cNvPicPr preferRelativeResize="0"/>
          <p:nvPr/>
        </p:nvPicPr>
        <p:blipFill>
          <a:blip r:embed="rId3">
            <a:alphaModFix/>
          </a:blip>
          <a:stretch>
            <a:fillRect/>
          </a:stretch>
        </p:blipFill>
        <p:spPr>
          <a:xfrm>
            <a:off x="5950700" y="1751150"/>
            <a:ext cx="2756001" cy="2756001"/>
          </a:xfrm>
          <a:prstGeom prst="rect">
            <a:avLst/>
          </a:prstGeom>
          <a:noFill/>
          <a:ln>
            <a:noFill/>
          </a:ln>
        </p:spPr>
      </p:pic>
      <p:sp>
        <p:nvSpPr>
          <p:cNvPr id="359" name="Google Shape;359;p41"/>
          <p:cNvSpPr txBox="1"/>
          <p:nvPr/>
        </p:nvSpPr>
        <p:spPr>
          <a:xfrm>
            <a:off x="5950700" y="44114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(Barthold, 2021)</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65" name="Google Shape;365;p42"/>
          <p:cNvSpPr txBox="1"/>
          <p:nvPr>
            <p:ph idx="4294967295"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Option 1 - Web-Based Application</a:t>
            </a:r>
            <a:endParaRPr/>
          </a:p>
        </p:txBody>
      </p:sp>
      <p:sp>
        <p:nvSpPr>
          <p:cNvPr id="366" name="Google Shape;366;p42"/>
          <p:cNvSpPr txBox="1"/>
          <p:nvPr/>
        </p:nvSpPr>
        <p:spPr>
          <a:xfrm>
            <a:off x="720000" y="1527048"/>
            <a:ext cx="3527700" cy="30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Roboto"/>
                <a:ea typeface="Roboto"/>
                <a:cs typeface="Roboto"/>
                <a:sym typeface="Roboto"/>
              </a:rPr>
              <a:t>Costs</a:t>
            </a:r>
            <a:endParaRPr b="1" sz="1800">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311150" lvl="0" marL="45720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Time required for design, implementation and testing</a:t>
            </a:r>
            <a:br>
              <a:rPr lang="en" sz="1300">
                <a:solidFill>
                  <a:schemeClr val="dk1"/>
                </a:solidFill>
                <a:latin typeface="Roboto"/>
                <a:ea typeface="Roboto"/>
                <a:cs typeface="Roboto"/>
                <a:sym typeface="Roboto"/>
              </a:rPr>
            </a:br>
            <a:endParaRPr sz="1300">
              <a:solidFill>
                <a:schemeClr val="dk1"/>
              </a:solidFill>
              <a:latin typeface="Roboto"/>
              <a:ea typeface="Roboto"/>
              <a:cs typeface="Roboto"/>
              <a:sym typeface="Roboto"/>
            </a:endParaRPr>
          </a:p>
          <a:p>
            <a:pPr indent="-311150" lvl="0" marL="45720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Feedback meet-ups and improvements/updates.</a:t>
            </a:r>
            <a:br>
              <a:rPr lang="en" sz="1300">
                <a:solidFill>
                  <a:schemeClr val="dk1"/>
                </a:solidFill>
                <a:latin typeface="Roboto"/>
                <a:ea typeface="Roboto"/>
                <a:cs typeface="Roboto"/>
                <a:sym typeface="Roboto"/>
              </a:rPr>
            </a:br>
            <a:endParaRPr sz="1300">
              <a:solidFill>
                <a:schemeClr val="dk1"/>
              </a:solidFill>
              <a:latin typeface="Roboto"/>
              <a:ea typeface="Roboto"/>
              <a:cs typeface="Roboto"/>
              <a:sym typeface="Roboto"/>
            </a:endParaRPr>
          </a:p>
          <a:p>
            <a:pPr indent="-311150" lvl="0" marL="45720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Data accuracy depends on staff input.</a:t>
            </a:r>
            <a:br>
              <a:rPr lang="en" sz="1300">
                <a:solidFill>
                  <a:schemeClr val="dk1"/>
                </a:solidFill>
                <a:latin typeface="Roboto"/>
                <a:ea typeface="Roboto"/>
                <a:cs typeface="Roboto"/>
                <a:sym typeface="Roboto"/>
              </a:rPr>
            </a:br>
            <a:endParaRPr sz="1300">
              <a:solidFill>
                <a:schemeClr val="dk1"/>
              </a:solidFill>
              <a:latin typeface="Roboto"/>
              <a:ea typeface="Roboto"/>
              <a:cs typeface="Roboto"/>
              <a:sym typeface="Roboto"/>
            </a:endParaRPr>
          </a:p>
          <a:p>
            <a:pPr indent="-311150" lvl="0" marL="45720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Basic user training for staff required.</a:t>
            </a:r>
            <a:endParaRPr sz="1300">
              <a:solidFill>
                <a:schemeClr val="dk1"/>
              </a:solidFill>
              <a:latin typeface="Roboto"/>
              <a:ea typeface="Roboto"/>
              <a:cs typeface="Roboto"/>
              <a:sym typeface="Roboto"/>
            </a:endParaRPr>
          </a:p>
        </p:txBody>
      </p:sp>
      <p:sp>
        <p:nvSpPr>
          <p:cNvPr id="367" name="Google Shape;367;p42"/>
          <p:cNvSpPr txBox="1"/>
          <p:nvPr/>
        </p:nvSpPr>
        <p:spPr>
          <a:xfrm>
            <a:off x="4896300" y="1527048"/>
            <a:ext cx="3527700" cy="302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Roboto"/>
                <a:ea typeface="Roboto"/>
                <a:cs typeface="Roboto"/>
                <a:sym typeface="Roboto"/>
              </a:rPr>
              <a:t>Benefits</a:t>
            </a:r>
            <a:endParaRPr b="1" sz="1800">
              <a:latin typeface="Roboto"/>
              <a:ea typeface="Roboto"/>
              <a:cs typeface="Roboto"/>
              <a:sym typeface="Roboto"/>
            </a:endParaRPr>
          </a:p>
          <a:p>
            <a:pPr indent="0" lvl="0" marL="0" rtl="0" algn="l">
              <a:spcBef>
                <a:spcPts val="0"/>
              </a:spcBef>
              <a:spcAft>
                <a:spcPts val="0"/>
              </a:spcAft>
              <a:buNone/>
            </a:pPr>
            <a:r>
              <a:t/>
            </a:r>
            <a:endParaRPr b="1" sz="1300">
              <a:latin typeface="Roboto"/>
              <a:ea typeface="Roboto"/>
              <a:cs typeface="Roboto"/>
              <a:sym typeface="Roboto"/>
            </a:endParaRPr>
          </a:p>
          <a:p>
            <a:pPr indent="-311150" lvl="0" marL="457200" marR="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Minimizes redundant inquiries and in-person visits.</a:t>
            </a:r>
            <a:br>
              <a:rPr lang="en" sz="1300">
                <a:solidFill>
                  <a:schemeClr val="dk1"/>
                </a:solidFill>
                <a:latin typeface="Roboto"/>
                <a:ea typeface="Roboto"/>
                <a:cs typeface="Roboto"/>
                <a:sym typeface="Roboto"/>
              </a:rPr>
            </a:br>
            <a:endParaRPr sz="1300">
              <a:solidFill>
                <a:schemeClr val="dk1"/>
              </a:solidFill>
              <a:latin typeface="Roboto"/>
              <a:ea typeface="Roboto"/>
              <a:cs typeface="Roboto"/>
              <a:sym typeface="Roboto"/>
            </a:endParaRPr>
          </a:p>
          <a:p>
            <a:pPr indent="-311150" lvl="0" marL="457200" marR="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Scales reliably and easily with campus growth.</a:t>
            </a:r>
            <a:br>
              <a:rPr lang="en" sz="1300">
                <a:solidFill>
                  <a:schemeClr val="dk1"/>
                </a:solidFill>
                <a:latin typeface="Roboto"/>
                <a:ea typeface="Roboto"/>
                <a:cs typeface="Roboto"/>
                <a:sym typeface="Roboto"/>
              </a:rPr>
            </a:br>
            <a:endParaRPr sz="1300">
              <a:solidFill>
                <a:schemeClr val="dk1"/>
              </a:solidFill>
              <a:latin typeface="Roboto"/>
              <a:ea typeface="Roboto"/>
              <a:cs typeface="Roboto"/>
              <a:sym typeface="Roboto"/>
            </a:endParaRPr>
          </a:p>
          <a:p>
            <a:pPr indent="-311150" lvl="0" marL="457200" marR="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Enhances user experience and service transparency.</a:t>
            </a:r>
            <a:br>
              <a:rPr lang="en" sz="1300">
                <a:solidFill>
                  <a:schemeClr val="dk1"/>
                </a:solidFill>
                <a:latin typeface="Roboto"/>
                <a:ea typeface="Roboto"/>
                <a:cs typeface="Roboto"/>
                <a:sym typeface="Roboto"/>
              </a:rPr>
            </a:br>
            <a:endParaRPr sz="1300">
              <a:solidFill>
                <a:schemeClr val="dk1"/>
              </a:solidFill>
              <a:latin typeface="Roboto"/>
              <a:ea typeface="Roboto"/>
              <a:cs typeface="Roboto"/>
              <a:sym typeface="Roboto"/>
            </a:endParaRPr>
          </a:p>
          <a:p>
            <a:pPr indent="-311150" lvl="0" marL="457200" marR="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Better visibility and control over Lost &amp; Found Items.</a:t>
            </a:r>
            <a:endParaRPr sz="1300">
              <a:solidFill>
                <a:schemeClr val="dk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73" name="Google Shape;373;p43"/>
          <p:cNvSpPr txBox="1"/>
          <p:nvPr>
            <p:ph idx="4294967295"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Option 2 - Maintain Current System</a:t>
            </a:r>
            <a:endParaRPr/>
          </a:p>
          <a:p>
            <a:pPr indent="0" lvl="0" marL="0" rtl="0" algn="l">
              <a:spcBef>
                <a:spcPts val="0"/>
              </a:spcBef>
              <a:spcAft>
                <a:spcPts val="0"/>
              </a:spcAft>
              <a:buNone/>
            </a:pPr>
            <a:r>
              <a:rPr lang="en" sz="2100"/>
              <a:t>(Do Nothing)</a:t>
            </a:r>
            <a:endParaRPr sz="2100"/>
          </a:p>
        </p:txBody>
      </p:sp>
      <p:sp>
        <p:nvSpPr>
          <p:cNvPr id="374" name="Google Shape;374;p43"/>
          <p:cNvSpPr txBox="1"/>
          <p:nvPr/>
        </p:nvSpPr>
        <p:spPr>
          <a:xfrm>
            <a:off x="720000" y="1528100"/>
            <a:ext cx="3527700" cy="30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Roboto"/>
                <a:ea typeface="Roboto"/>
                <a:cs typeface="Roboto"/>
                <a:sym typeface="Roboto"/>
              </a:rPr>
              <a:t>Costs</a:t>
            </a:r>
            <a:endParaRPr b="1" sz="1800">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311150" lvl="0" marL="45720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Continued inconvenience and time spent for physical visits.</a:t>
            </a:r>
            <a:br>
              <a:rPr lang="en" sz="1300">
                <a:solidFill>
                  <a:schemeClr val="dk1"/>
                </a:solidFill>
                <a:latin typeface="Roboto"/>
                <a:ea typeface="Roboto"/>
                <a:cs typeface="Roboto"/>
                <a:sym typeface="Roboto"/>
              </a:rPr>
            </a:br>
            <a:endParaRPr sz="1300">
              <a:solidFill>
                <a:schemeClr val="dk1"/>
              </a:solidFill>
              <a:latin typeface="Roboto"/>
              <a:ea typeface="Roboto"/>
              <a:cs typeface="Roboto"/>
              <a:sym typeface="Roboto"/>
            </a:endParaRPr>
          </a:p>
          <a:p>
            <a:pPr indent="-311150" lvl="0" marL="45720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Potential Dissatisfaction with time taken.</a:t>
            </a:r>
            <a:br>
              <a:rPr lang="en" sz="1300">
                <a:solidFill>
                  <a:schemeClr val="dk1"/>
                </a:solidFill>
                <a:latin typeface="Roboto"/>
                <a:ea typeface="Roboto"/>
                <a:cs typeface="Roboto"/>
                <a:sym typeface="Roboto"/>
              </a:rPr>
            </a:br>
            <a:endParaRPr sz="1300">
              <a:solidFill>
                <a:schemeClr val="dk1"/>
              </a:solidFill>
              <a:latin typeface="Roboto"/>
              <a:ea typeface="Roboto"/>
              <a:cs typeface="Roboto"/>
              <a:sym typeface="Roboto"/>
            </a:endParaRPr>
          </a:p>
          <a:p>
            <a:pPr indent="-311150" lvl="0" marL="45720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Increased workload for staff.</a:t>
            </a:r>
            <a:endParaRPr sz="1300">
              <a:solidFill>
                <a:schemeClr val="dk1"/>
              </a:solidFill>
              <a:latin typeface="Roboto"/>
              <a:ea typeface="Roboto"/>
              <a:cs typeface="Roboto"/>
              <a:sym typeface="Roboto"/>
            </a:endParaRPr>
          </a:p>
        </p:txBody>
      </p:sp>
      <p:sp>
        <p:nvSpPr>
          <p:cNvPr id="375" name="Google Shape;375;p43"/>
          <p:cNvSpPr txBox="1"/>
          <p:nvPr/>
        </p:nvSpPr>
        <p:spPr>
          <a:xfrm>
            <a:off x="4896300" y="1528100"/>
            <a:ext cx="3527700" cy="30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Roboto"/>
                <a:ea typeface="Roboto"/>
                <a:cs typeface="Roboto"/>
                <a:sym typeface="Roboto"/>
              </a:rPr>
              <a:t>Benefits</a:t>
            </a:r>
            <a:endParaRPr b="1" sz="1800">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311150" lvl="0" marL="45720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No cost for developing and implementing a centralized system.</a:t>
            </a:r>
            <a:br>
              <a:rPr lang="en" sz="1300">
                <a:solidFill>
                  <a:schemeClr val="dk1"/>
                </a:solidFill>
                <a:latin typeface="Roboto"/>
                <a:ea typeface="Roboto"/>
                <a:cs typeface="Roboto"/>
                <a:sym typeface="Roboto"/>
              </a:rPr>
            </a:br>
            <a:endParaRPr sz="1300">
              <a:solidFill>
                <a:schemeClr val="dk1"/>
              </a:solidFill>
              <a:latin typeface="Roboto"/>
              <a:ea typeface="Roboto"/>
              <a:cs typeface="Roboto"/>
              <a:sym typeface="Roboto"/>
            </a:endParaRPr>
          </a:p>
          <a:p>
            <a:pPr indent="-311150" lvl="0" marL="45720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No requirement for change in existing workflow.</a:t>
            </a:r>
            <a:br>
              <a:rPr lang="en" sz="1300">
                <a:solidFill>
                  <a:schemeClr val="dk1"/>
                </a:solidFill>
                <a:latin typeface="Roboto"/>
                <a:ea typeface="Roboto"/>
                <a:cs typeface="Roboto"/>
                <a:sym typeface="Roboto"/>
              </a:rPr>
            </a:br>
            <a:endParaRPr sz="1300">
              <a:solidFill>
                <a:schemeClr val="dk1"/>
              </a:solidFill>
              <a:latin typeface="Roboto"/>
              <a:ea typeface="Roboto"/>
              <a:cs typeface="Roboto"/>
              <a:sym typeface="Roboto"/>
            </a:endParaRPr>
          </a:p>
          <a:p>
            <a:pPr indent="-311150" lvl="0" marL="457200" rtl="0" algn="l">
              <a:lnSpc>
                <a:spcPct val="100000"/>
              </a:lnSpc>
              <a:spcBef>
                <a:spcPts val="0"/>
              </a:spcBef>
              <a:spcAft>
                <a:spcPts val="0"/>
              </a:spcAft>
              <a:buClr>
                <a:schemeClr val="dk1"/>
              </a:buClr>
              <a:buSzPts val="1300"/>
              <a:buFont typeface="Roboto"/>
              <a:buChar char="●"/>
            </a:pPr>
            <a:r>
              <a:rPr lang="en" sz="1300">
                <a:solidFill>
                  <a:schemeClr val="dk1"/>
                </a:solidFill>
                <a:latin typeface="Roboto"/>
                <a:ea typeface="Roboto"/>
                <a:cs typeface="Roboto"/>
                <a:sym typeface="Roboto"/>
              </a:rPr>
              <a:t>Minimal </a:t>
            </a:r>
            <a:r>
              <a:rPr lang="en" sz="1300" u="sng">
                <a:solidFill>
                  <a:schemeClr val="dk1"/>
                </a:solidFill>
                <a:latin typeface="Roboto"/>
                <a:ea typeface="Roboto"/>
                <a:cs typeface="Roboto"/>
                <a:sym typeface="Roboto"/>
              </a:rPr>
              <a:t>short term</a:t>
            </a:r>
            <a:r>
              <a:rPr lang="en" sz="1300">
                <a:solidFill>
                  <a:schemeClr val="dk1"/>
                </a:solidFill>
                <a:latin typeface="Roboto"/>
                <a:ea typeface="Roboto"/>
                <a:cs typeface="Roboto"/>
                <a:sym typeface="Roboto"/>
              </a:rPr>
              <a:t> operational disruption.</a:t>
            </a:r>
            <a:endParaRPr sz="1300">
              <a:solidFill>
                <a:schemeClr val="dk1"/>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4"/>
          <p:cNvSpPr txBox="1"/>
          <p:nvPr>
            <p:ph type="title"/>
          </p:nvPr>
        </p:nvSpPr>
        <p:spPr>
          <a:xfrm>
            <a:off x="1094225" y="2231136"/>
            <a:ext cx="4983000" cy="196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is this project for?</a:t>
            </a:r>
            <a:endParaRPr/>
          </a:p>
        </p:txBody>
      </p:sp>
      <p:sp>
        <p:nvSpPr>
          <p:cNvPr id="381" name="Google Shape;381;p44"/>
          <p:cNvSpPr txBox="1"/>
          <p:nvPr>
            <p:ph idx="2" type="title"/>
          </p:nvPr>
        </p:nvSpPr>
        <p:spPr>
          <a:xfrm>
            <a:off x="1094225" y="752425"/>
            <a:ext cx="1291500" cy="87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82" name="Google Shape;382;p44"/>
          <p:cNvSpPr txBox="1"/>
          <p:nvPr/>
        </p:nvSpPr>
        <p:spPr>
          <a:xfrm>
            <a:off x="713225" y="4604000"/>
            <a:ext cx="1731900" cy="34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Roboto"/>
              <a:ea typeface="Roboto"/>
              <a:cs typeface="Roboto"/>
              <a:sym typeface="Roboto"/>
            </a:endParaRPr>
          </a:p>
        </p:txBody>
      </p:sp>
      <p:sp>
        <p:nvSpPr>
          <p:cNvPr id="383" name="Google Shape;383;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5"/>
          <p:cNvSpPr txBox="1"/>
          <p:nvPr>
            <p:ph type="title"/>
          </p:nvPr>
        </p:nvSpPr>
        <p:spPr>
          <a:xfrm>
            <a:off x="713225" y="1150775"/>
            <a:ext cx="4145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Audience</a:t>
            </a:r>
            <a:endParaRPr/>
          </a:p>
        </p:txBody>
      </p:sp>
      <p:sp>
        <p:nvSpPr>
          <p:cNvPr id="389" name="Google Shape;389;p45"/>
          <p:cNvSpPr txBox="1"/>
          <p:nvPr>
            <p:ph idx="1" type="subTitle"/>
          </p:nvPr>
        </p:nvSpPr>
        <p:spPr>
          <a:xfrm>
            <a:off x="713225" y="1866025"/>
            <a:ext cx="6046500" cy="22983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SzPts val="1700"/>
              <a:buChar char="●"/>
            </a:pPr>
            <a:r>
              <a:rPr lang="en" sz="1700"/>
              <a:t>Protective Services</a:t>
            </a:r>
            <a:endParaRPr sz="1700"/>
          </a:p>
          <a:p>
            <a:pPr indent="-336550" lvl="0" marL="457200" rtl="0" algn="l">
              <a:lnSpc>
                <a:spcPct val="150000"/>
              </a:lnSpc>
              <a:spcBef>
                <a:spcPts val="0"/>
              </a:spcBef>
              <a:spcAft>
                <a:spcPts val="0"/>
              </a:spcAft>
              <a:buSzPts val="1700"/>
              <a:buChar char="●"/>
            </a:pPr>
            <a:r>
              <a:rPr lang="en" sz="1700"/>
              <a:t>Carryover Customers: University of Regina staff, students, and visitors</a:t>
            </a:r>
            <a:endParaRPr sz="1700"/>
          </a:p>
        </p:txBody>
      </p:sp>
      <p:sp>
        <p:nvSpPr>
          <p:cNvPr id="390" name="Google Shape;390;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6"/>
          <p:cNvSpPr txBox="1"/>
          <p:nvPr>
            <p:ph type="title"/>
          </p:nvPr>
        </p:nvSpPr>
        <p:spPr>
          <a:xfrm>
            <a:off x="1094225" y="2231136"/>
            <a:ext cx="4983000" cy="196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Does </a:t>
            </a:r>
            <a:endParaRPr/>
          </a:p>
          <a:p>
            <a:pPr indent="0" lvl="0" marL="0" rtl="0" algn="l">
              <a:spcBef>
                <a:spcPts val="0"/>
              </a:spcBef>
              <a:spcAft>
                <a:spcPts val="0"/>
              </a:spcAft>
              <a:buNone/>
            </a:pPr>
            <a:r>
              <a:rPr lang="en"/>
              <a:t>The Tool Do?</a:t>
            </a:r>
            <a:endParaRPr/>
          </a:p>
        </p:txBody>
      </p:sp>
      <p:sp>
        <p:nvSpPr>
          <p:cNvPr id="396" name="Google Shape;396;p46"/>
          <p:cNvSpPr txBox="1"/>
          <p:nvPr>
            <p:ph idx="2" type="title"/>
          </p:nvPr>
        </p:nvSpPr>
        <p:spPr>
          <a:xfrm>
            <a:off x="1094225" y="752425"/>
            <a:ext cx="1291500" cy="87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97" name="Google Shape;397;p46"/>
          <p:cNvSpPr txBox="1"/>
          <p:nvPr/>
        </p:nvSpPr>
        <p:spPr>
          <a:xfrm>
            <a:off x="713225" y="4604000"/>
            <a:ext cx="1731900" cy="34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Roboto"/>
              <a:ea typeface="Roboto"/>
              <a:cs typeface="Roboto"/>
              <a:sym typeface="Roboto"/>
            </a:endParaRPr>
          </a:p>
        </p:txBody>
      </p:sp>
      <p:sp>
        <p:nvSpPr>
          <p:cNvPr id="398" name="Google Shape;398;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7"/>
          <p:cNvSpPr txBox="1"/>
          <p:nvPr>
            <p:ph type="title"/>
          </p:nvPr>
        </p:nvSpPr>
        <p:spPr>
          <a:xfrm>
            <a:off x="788925" y="653875"/>
            <a:ext cx="8245200" cy="9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Centraliz</a:t>
            </a:r>
            <a:r>
              <a:rPr lang="en" sz="3000"/>
              <a:t>es Lost &amp; Found Inventory Management and Lost Item Reports</a:t>
            </a:r>
            <a:endParaRPr sz="3000"/>
          </a:p>
        </p:txBody>
      </p:sp>
      <p:sp>
        <p:nvSpPr>
          <p:cNvPr id="404" name="Google Shape;404;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05" name="Google Shape;405;p47"/>
          <p:cNvSpPr txBox="1"/>
          <p:nvPr/>
        </p:nvSpPr>
        <p:spPr>
          <a:xfrm>
            <a:off x="1117681" y="2049936"/>
            <a:ext cx="6092100" cy="2072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Provides a single platform for submitting and tracking lost items across multiple locations</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Enables staff to log and manage found items in a standardized manner</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Easy to use filter and sorting features allow quick recall of item information.</a:t>
            </a:r>
            <a:endParaRPr>
              <a:solidFill>
                <a:schemeClr val="dk1"/>
              </a:solidFill>
              <a:latin typeface="Roboto"/>
              <a:ea typeface="Roboto"/>
              <a:cs typeface="Roboto"/>
              <a:sym typeface="Roboto"/>
            </a:endParaRPr>
          </a:p>
          <a:p>
            <a:pPr indent="0" lvl="0" marL="457200" rtl="0" algn="l">
              <a:spcBef>
                <a:spcPts val="0"/>
              </a:spcBef>
              <a:spcAft>
                <a:spcPts val="0"/>
              </a:spcAft>
              <a:buNone/>
            </a:pPr>
            <a:r>
              <a:t/>
            </a:r>
            <a:endParaRPr>
              <a:solidFill>
                <a:schemeClr val="dk1"/>
              </a:solidFill>
              <a:latin typeface="Roboto"/>
              <a:ea typeface="Roboto"/>
              <a:cs typeface="Roboto"/>
              <a:sym typeface="Roboto"/>
            </a:endParaRPr>
          </a:p>
          <a:p>
            <a:pPr indent="-317500" lvl="0" marL="457200" rtl="0" algn="l">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Lost Item Reports track inventory for matching descriptions to quickly contact reportee.</a:t>
            </a:r>
            <a:endParaRPr>
              <a:solidFill>
                <a:schemeClr val="dk1"/>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8"/>
          <p:cNvSpPr txBox="1"/>
          <p:nvPr>
            <p:ph type="title"/>
          </p:nvPr>
        </p:nvSpPr>
        <p:spPr>
          <a:xfrm>
            <a:off x="713225" y="1150775"/>
            <a:ext cx="4145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Constraints</a:t>
            </a:r>
            <a:endParaRPr/>
          </a:p>
        </p:txBody>
      </p:sp>
      <p:sp>
        <p:nvSpPr>
          <p:cNvPr id="411" name="Google Shape;411;p48"/>
          <p:cNvSpPr txBox="1"/>
          <p:nvPr>
            <p:ph idx="1" type="subTitle"/>
          </p:nvPr>
        </p:nvSpPr>
        <p:spPr>
          <a:xfrm>
            <a:off x="713225" y="1866025"/>
            <a:ext cx="4145700" cy="22983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en" sz="1400"/>
              <a:t>System must include a database, a user interface, and interactive features to enable visual data interactions.</a:t>
            </a:r>
            <a:endParaRPr sz="1400"/>
          </a:p>
          <a:p>
            <a:pPr indent="-317500" lvl="0" marL="457200" rtl="0" algn="l">
              <a:lnSpc>
                <a:spcPct val="150000"/>
              </a:lnSpc>
              <a:spcBef>
                <a:spcPts val="0"/>
              </a:spcBef>
              <a:spcAft>
                <a:spcPts val="0"/>
              </a:spcAft>
              <a:buSzPts val="1400"/>
              <a:buChar char="●"/>
            </a:pPr>
            <a:r>
              <a:rPr lang="en" sz="1400"/>
              <a:t>Web-based software application</a:t>
            </a:r>
            <a:endParaRPr sz="1400"/>
          </a:p>
          <a:p>
            <a:pPr indent="-317500" lvl="0" marL="457200" rtl="0" algn="l">
              <a:lnSpc>
                <a:spcPct val="150000"/>
              </a:lnSpc>
              <a:spcBef>
                <a:spcPts val="0"/>
              </a:spcBef>
              <a:spcAft>
                <a:spcPts val="0"/>
              </a:spcAft>
              <a:buSzPts val="1400"/>
              <a:buChar char="●"/>
            </a:pPr>
            <a:r>
              <a:rPr lang="en" sz="1400"/>
              <a:t>Project management through Github</a:t>
            </a:r>
            <a:endParaRPr sz="1400"/>
          </a:p>
          <a:p>
            <a:pPr indent="-317500" lvl="0" marL="457200" rtl="0" algn="l">
              <a:lnSpc>
                <a:spcPct val="150000"/>
              </a:lnSpc>
              <a:spcBef>
                <a:spcPts val="0"/>
              </a:spcBef>
              <a:spcAft>
                <a:spcPts val="0"/>
              </a:spcAft>
              <a:buSzPts val="1400"/>
              <a:buChar char="●"/>
            </a:pPr>
            <a:r>
              <a:rPr lang="en" sz="1400"/>
              <a:t>Must adhere to University of Regina design standards</a:t>
            </a:r>
            <a:endParaRPr sz="1400"/>
          </a:p>
          <a:p>
            <a:pPr indent="-317500" lvl="0" marL="457200" rtl="0" algn="l">
              <a:lnSpc>
                <a:spcPct val="150000"/>
              </a:lnSpc>
              <a:spcBef>
                <a:spcPts val="0"/>
              </a:spcBef>
              <a:spcAft>
                <a:spcPts val="0"/>
              </a:spcAft>
              <a:buSzPts val="1400"/>
              <a:buChar char="●"/>
            </a:pPr>
            <a:r>
              <a:rPr lang="en" sz="1400"/>
              <a:t>2-month design/development time-box</a:t>
            </a:r>
            <a:endParaRPr sz="1400"/>
          </a:p>
        </p:txBody>
      </p:sp>
      <p:sp>
        <p:nvSpPr>
          <p:cNvPr id="412" name="Google Shape;412;p48"/>
          <p:cNvSpPr/>
          <p:nvPr>
            <p:ph idx="2" type="pic"/>
          </p:nvPr>
        </p:nvSpPr>
        <p:spPr>
          <a:xfrm>
            <a:off x="5643775" y="724200"/>
            <a:ext cx="2787000" cy="3695100"/>
          </a:xfrm>
          <a:prstGeom prst="rect">
            <a:avLst/>
          </a:prstGeom>
        </p:spPr>
      </p:sp>
      <p:sp>
        <p:nvSpPr>
          <p:cNvPr id="413" name="Google Shape;413;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We Are</a:t>
            </a:r>
            <a:endParaRPr/>
          </a:p>
        </p:txBody>
      </p:sp>
      <p:sp>
        <p:nvSpPr>
          <p:cNvPr id="253" name="Google Shape;253;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54" name="Google Shape;254;p31"/>
          <p:cNvPicPr preferRelativeResize="0"/>
          <p:nvPr/>
        </p:nvPicPr>
        <p:blipFill>
          <a:blip r:embed="rId3">
            <a:alphaModFix/>
          </a:blip>
          <a:stretch>
            <a:fillRect/>
          </a:stretch>
        </p:blipFill>
        <p:spPr>
          <a:xfrm>
            <a:off x="239200" y="1979245"/>
            <a:ext cx="1709875" cy="2279823"/>
          </a:xfrm>
          <a:prstGeom prst="rect">
            <a:avLst/>
          </a:prstGeom>
          <a:noFill/>
          <a:ln>
            <a:noFill/>
          </a:ln>
        </p:spPr>
      </p:pic>
      <p:pic>
        <p:nvPicPr>
          <p:cNvPr id="255" name="Google Shape;255;p31"/>
          <p:cNvPicPr preferRelativeResize="0"/>
          <p:nvPr/>
        </p:nvPicPr>
        <p:blipFill>
          <a:blip r:embed="rId4">
            <a:alphaModFix/>
          </a:blip>
          <a:stretch>
            <a:fillRect/>
          </a:stretch>
        </p:blipFill>
        <p:spPr>
          <a:xfrm>
            <a:off x="2471238" y="1979245"/>
            <a:ext cx="1578599" cy="2279825"/>
          </a:xfrm>
          <a:prstGeom prst="rect">
            <a:avLst/>
          </a:prstGeom>
          <a:noFill/>
          <a:ln>
            <a:noFill/>
          </a:ln>
        </p:spPr>
      </p:pic>
      <p:pic>
        <p:nvPicPr>
          <p:cNvPr id="256" name="Google Shape;256;p31"/>
          <p:cNvPicPr preferRelativeResize="0"/>
          <p:nvPr/>
        </p:nvPicPr>
        <p:blipFill rotWithShape="1">
          <a:blip r:embed="rId5">
            <a:alphaModFix/>
          </a:blip>
          <a:srcRect b="39382" l="16622" r="26915" t="4155"/>
          <a:stretch/>
        </p:blipFill>
        <p:spPr>
          <a:xfrm>
            <a:off x="4448475" y="1979247"/>
            <a:ext cx="1710002" cy="2280013"/>
          </a:xfrm>
          <a:prstGeom prst="rect">
            <a:avLst/>
          </a:prstGeom>
          <a:noFill/>
          <a:ln>
            <a:noFill/>
          </a:ln>
        </p:spPr>
      </p:pic>
      <p:pic>
        <p:nvPicPr>
          <p:cNvPr id="257" name="Google Shape;257;p31"/>
          <p:cNvPicPr preferRelativeResize="0"/>
          <p:nvPr/>
        </p:nvPicPr>
        <p:blipFill>
          <a:blip r:embed="rId6">
            <a:alphaModFix/>
          </a:blip>
          <a:stretch>
            <a:fillRect/>
          </a:stretch>
        </p:blipFill>
        <p:spPr>
          <a:xfrm>
            <a:off x="6584400" y="1979245"/>
            <a:ext cx="1756650" cy="2279824"/>
          </a:xfrm>
          <a:prstGeom prst="rect">
            <a:avLst/>
          </a:prstGeom>
          <a:noFill/>
          <a:ln>
            <a:noFill/>
          </a:ln>
        </p:spPr>
      </p:pic>
      <p:sp>
        <p:nvSpPr>
          <p:cNvPr id="258" name="Google Shape;258;p31"/>
          <p:cNvSpPr txBox="1"/>
          <p:nvPr/>
        </p:nvSpPr>
        <p:spPr>
          <a:xfrm>
            <a:off x="2759238" y="1221725"/>
            <a:ext cx="11337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1"/>
                </a:solidFill>
                <a:latin typeface="Manrope"/>
                <a:ea typeface="Manrope"/>
                <a:cs typeface="Manrope"/>
                <a:sym typeface="Manrope"/>
              </a:rPr>
              <a:t>Amr Azouz</a:t>
            </a:r>
            <a:endParaRPr b="1" sz="1300">
              <a:solidFill>
                <a:schemeClr val="dk1"/>
              </a:solidFill>
              <a:latin typeface="Manrope"/>
              <a:ea typeface="Manrope"/>
              <a:cs typeface="Manrope"/>
              <a:sym typeface="Manrope"/>
            </a:endParaRPr>
          </a:p>
        </p:txBody>
      </p:sp>
      <p:sp>
        <p:nvSpPr>
          <p:cNvPr id="259" name="Google Shape;259;p31"/>
          <p:cNvSpPr txBox="1"/>
          <p:nvPr/>
        </p:nvSpPr>
        <p:spPr>
          <a:xfrm>
            <a:off x="93400" y="1221725"/>
            <a:ext cx="17100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1"/>
                </a:solidFill>
                <a:latin typeface="Manrope"/>
                <a:ea typeface="Manrope"/>
                <a:cs typeface="Manrope"/>
                <a:sym typeface="Manrope"/>
              </a:rPr>
              <a:t>Gabriel Sampaga</a:t>
            </a:r>
            <a:endParaRPr b="1" sz="1300">
              <a:solidFill>
                <a:schemeClr val="dk1"/>
              </a:solidFill>
              <a:latin typeface="Manrope"/>
              <a:ea typeface="Manrope"/>
              <a:cs typeface="Manrope"/>
              <a:sym typeface="Manrope"/>
            </a:endParaRPr>
          </a:p>
        </p:txBody>
      </p:sp>
      <p:sp>
        <p:nvSpPr>
          <p:cNvPr id="260" name="Google Shape;260;p31"/>
          <p:cNvSpPr txBox="1"/>
          <p:nvPr/>
        </p:nvSpPr>
        <p:spPr>
          <a:xfrm>
            <a:off x="4448463" y="1221725"/>
            <a:ext cx="17100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1"/>
                </a:solidFill>
                <a:latin typeface="Manrope"/>
                <a:ea typeface="Manrope"/>
                <a:cs typeface="Manrope"/>
                <a:sym typeface="Manrope"/>
              </a:rPr>
              <a:t>Cobie Caburao</a:t>
            </a:r>
            <a:endParaRPr b="1" sz="1300">
              <a:solidFill>
                <a:schemeClr val="dk1"/>
              </a:solidFill>
              <a:latin typeface="Manrope"/>
              <a:ea typeface="Manrope"/>
              <a:cs typeface="Manrope"/>
              <a:sym typeface="Manrope"/>
            </a:endParaRPr>
          </a:p>
        </p:txBody>
      </p:sp>
      <p:sp>
        <p:nvSpPr>
          <p:cNvPr id="261" name="Google Shape;261;p31"/>
          <p:cNvSpPr txBox="1"/>
          <p:nvPr/>
        </p:nvSpPr>
        <p:spPr>
          <a:xfrm>
            <a:off x="6607713" y="1221725"/>
            <a:ext cx="17100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300">
                <a:solidFill>
                  <a:schemeClr val="dk1"/>
                </a:solidFill>
                <a:latin typeface="Manrope"/>
                <a:ea typeface="Manrope"/>
                <a:cs typeface="Manrope"/>
                <a:sym typeface="Manrope"/>
              </a:rPr>
              <a:t>Glen Issac</a:t>
            </a:r>
            <a:endParaRPr b="1" sz="1300">
              <a:solidFill>
                <a:schemeClr val="dk1"/>
              </a:solidFill>
              <a:latin typeface="Manrope"/>
              <a:ea typeface="Manrope"/>
              <a:cs typeface="Manrope"/>
              <a:sym typeface="Manrope"/>
            </a:endParaRPr>
          </a:p>
        </p:txBody>
      </p:sp>
      <p:pic>
        <p:nvPicPr>
          <p:cNvPr id="262" name="Google Shape;262;p31" title="arrow1.gif"/>
          <p:cNvPicPr preferRelativeResize="0"/>
          <p:nvPr/>
        </p:nvPicPr>
        <p:blipFill rotWithShape="1">
          <a:blip r:embed="rId7">
            <a:alphaModFix/>
          </a:blip>
          <a:srcRect b="53318" l="16389" r="60771" t="15713"/>
          <a:stretch/>
        </p:blipFill>
        <p:spPr>
          <a:xfrm rot="-2700000">
            <a:off x="524572" y="1641598"/>
            <a:ext cx="772251" cy="769875"/>
          </a:xfrm>
          <a:prstGeom prst="rect">
            <a:avLst/>
          </a:prstGeom>
          <a:noFill/>
          <a:ln>
            <a:noFill/>
          </a:ln>
        </p:spPr>
      </p:pic>
      <p:pic>
        <p:nvPicPr>
          <p:cNvPr id="263" name="Google Shape;263;p31" title="arrow2.gif"/>
          <p:cNvPicPr preferRelativeResize="0"/>
          <p:nvPr/>
        </p:nvPicPr>
        <p:blipFill rotWithShape="1">
          <a:blip r:embed="rId8">
            <a:alphaModFix/>
          </a:blip>
          <a:srcRect b="52638" l="35778" r="45070" t="21667"/>
          <a:stretch/>
        </p:blipFill>
        <p:spPr>
          <a:xfrm>
            <a:off x="3046046" y="1707147"/>
            <a:ext cx="647550" cy="638750"/>
          </a:xfrm>
          <a:prstGeom prst="rect">
            <a:avLst/>
          </a:prstGeom>
          <a:noFill/>
          <a:ln>
            <a:noFill/>
          </a:ln>
        </p:spPr>
      </p:pic>
      <p:pic>
        <p:nvPicPr>
          <p:cNvPr id="264" name="Google Shape;264;p31" title="arrow3.gif"/>
          <p:cNvPicPr preferRelativeResize="0"/>
          <p:nvPr/>
        </p:nvPicPr>
        <p:blipFill rotWithShape="1">
          <a:blip r:embed="rId9">
            <a:alphaModFix/>
          </a:blip>
          <a:srcRect b="48533" l="36998" r="41456" t="13523"/>
          <a:stretch/>
        </p:blipFill>
        <p:spPr>
          <a:xfrm rot="1396183">
            <a:off x="7190100" y="1712173"/>
            <a:ext cx="728550" cy="943275"/>
          </a:xfrm>
          <a:prstGeom prst="rect">
            <a:avLst/>
          </a:prstGeom>
          <a:noFill/>
          <a:ln>
            <a:noFill/>
          </a:ln>
        </p:spPr>
      </p:pic>
      <p:pic>
        <p:nvPicPr>
          <p:cNvPr id="265" name="Google Shape;265;p31" title="arrow1.gif"/>
          <p:cNvPicPr preferRelativeResize="0"/>
          <p:nvPr/>
        </p:nvPicPr>
        <p:blipFill rotWithShape="1">
          <a:blip r:embed="rId7">
            <a:alphaModFix/>
          </a:blip>
          <a:srcRect b="53318" l="16389" r="60771" t="15713"/>
          <a:stretch/>
        </p:blipFill>
        <p:spPr>
          <a:xfrm flipH="1" rot="2212956">
            <a:off x="5090234" y="1754112"/>
            <a:ext cx="546528" cy="5448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2"/>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26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4"/>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26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5"/>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26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19" name="Google Shape;419;p49" title="Prototype.mp4">
            <a:hlinkClick r:id="rId3"/>
          </p:cNvPr>
          <p:cNvPicPr preferRelativeResize="0"/>
          <p:nvPr/>
        </p:nvPicPr>
        <p:blipFill>
          <a:blip r:embed="rId4">
            <a:alphaModFix/>
          </a:blip>
          <a:stretch>
            <a:fillRect/>
          </a:stretch>
        </p:blipFill>
        <p:spPr>
          <a:xfrm>
            <a:off x="3256250" y="510475"/>
            <a:ext cx="1817650" cy="4122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
                                        </p:tgtEl>
                                        <p:attrNameLst>
                                          <p:attrName>style.visibility</p:attrName>
                                        </p:attrNameLst>
                                      </p:cBhvr>
                                      <p:to>
                                        <p:strVal val="visible"/>
                                      </p:to>
                                    </p:set>
                                    <p:animEffect filter="fade" transition="in">
                                      <p:cBhvr>
                                        <p:cTn dur="1000"/>
                                        <p:tgtEl>
                                          <p:spTgt spid="4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50"/>
          <p:cNvSpPr txBox="1"/>
          <p:nvPr>
            <p:ph type="title"/>
          </p:nvPr>
        </p:nvSpPr>
        <p:spPr>
          <a:xfrm>
            <a:off x="1094225" y="2231136"/>
            <a:ext cx="4983000" cy="16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 &amp; Next Steps</a:t>
            </a:r>
            <a:endParaRPr/>
          </a:p>
        </p:txBody>
      </p:sp>
      <p:sp>
        <p:nvSpPr>
          <p:cNvPr id="425" name="Google Shape;425;p50"/>
          <p:cNvSpPr txBox="1"/>
          <p:nvPr>
            <p:ph idx="2" type="title"/>
          </p:nvPr>
        </p:nvSpPr>
        <p:spPr>
          <a:xfrm>
            <a:off x="1094225" y="752425"/>
            <a:ext cx="1291500" cy="87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426" name="Google Shape;426;p50"/>
          <p:cNvSpPr txBox="1"/>
          <p:nvPr/>
        </p:nvSpPr>
        <p:spPr>
          <a:xfrm>
            <a:off x="713225" y="4604000"/>
            <a:ext cx="1731900" cy="34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Roboto"/>
              <a:ea typeface="Roboto"/>
              <a:cs typeface="Roboto"/>
              <a:sym typeface="Roboto"/>
            </a:endParaRPr>
          </a:p>
        </p:txBody>
      </p:sp>
      <p:sp>
        <p:nvSpPr>
          <p:cNvPr id="427" name="Google Shape;427;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33" name="Google Shape;433;p51"/>
          <p:cNvSpPr txBox="1"/>
          <p:nvPr/>
        </p:nvSpPr>
        <p:spPr>
          <a:xfrm>
            <a:off x="874000" y="750250"/>
            <a:ext cx="6535500" cy="12930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The proposed tool addresses a common and recurring issue by providing a structured and reliable way to report, track, and return lost items at the University of Regina. By improving efficiency, aligning with existing university processes, and reducing the risk of misuse, the system offers clear operational and administrative value. As a course project, this proposal establishes a strong foundation for further discussion, refinement, and evaluation using formal software testing and validation methods.</a:t>
            </a:r>
            <a:endParaRPr sz="1200">
              <a:solidFill>
                <a:schemeClr val="dk1"/>
              </a:solidFill>
              <a:latin typeface="Roboto"/>
              <a:ea typeface="Roboto"/>
              <a:cs typeface="Roboto"/>
              <a:sym typeface="Roboto"/>
            </a:endParaRPr>
          </a:p>
        </p:txBody>
      </p:sp>
      <p:sp>
        <p:nvSpPr>
          <p:cNvPr id="434" name="Google Shape;434;p51"/>
          <p:cNvSpPr txBox="1"/>
          <p:nvPr/>
        </p:nvSpPr>
        <p:spPr>
          <a:xfrm>
            <a:off x="874000" y="2266225"/>
            <a:ext cx="6203100" cy="13458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The next step is to translate this concept into a clear and testable system design that aligns with the University of Regina’s operational environment. This includes refining the system’s requirements, ensuring alignment with existing processes, and identifying potential risks. From there, the focus will shift toward validating the proposed design through structured testing and stakeholder feedback to assess feasibility, effectiveness, and overall value.</a:t>
            </a:r>
            <a:endParaRPr sz="1200">
              <a:solidFill>
                <a:schemeClr val="dk1"/>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52"/>
          <p:cNvSpPr txBox="1"/>
          <p:nvPr>
            <p:ph type="title"/>
          </p:nvPr>
        </p:nvSpPr>
        <p:spPr>
          <a:xfrm>
            <a:off x="928150" y="626500"/>
            <a:ext cx="6675000" cy="130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440" name="Google Shape;440;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41" name="Google Shape;441;p52"/>
          <p:cNvSpPr txBox="1"/>
          <p:nvPr/>
        </p:nvSpPr>
        <p:spPr>
          <a:xfrm>
            <a:off x="1101325" y="2033200"/>
            <a:ext cx="6039000" cy="15006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1200">
              <a:solidFill>
                <a:schemeClr val="dk1"/>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53"/>
          <p:cNvSpPr txBox="1"/>
          <p:nvPr>
            <p:ph type="title"/>
          </p:nvPr>
        </p:nvSpPr>
        <p:spPr>
          <a:xfrm>
            <a:off x="1094225" y="750250"/>
            <a:ext cx="4983000" cy="92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447" name="Google Shape;447;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48" name="Google Shape;448;p53"/>
          <p:cNvSpPr txBox="1"/>
          <p:nvPr/>
        </p:nvSpPr>
        <p:spPr>
          <a:xfrm>
            <a:off x="1098300" y="2243025"/>
            <a:ext cx="6474000" cy="17403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SzPts val="1100"/>
              <a:buAutoNum type="arabicPeriod"/>
            </a:pPr>
            <a:r>
              <a:rPr lang="en" sz="1100"/>
              <a:t>Jain, G. (2025, February 10). </a:t>
            </a:r>
            <a:r>
              <a:rPr i="1" lang="en" sz="1100"/>
              <a:t>The Golden Circle: Use this simple 3-step framework to lead with purpose</a:t>
            </a:r>
            <a:r>
              <a:rPr lang="en" sz="1100"/>
              <a:t>. The Golden Circle: Use This Simple 3-Step Framework To Lead With Purpose. https://www.thegoodboss.com/p/the-golden-circle-the-3-step-framework </a:t>
            </a:r>
            <a:br>
              <a:rPr lang="en" sz="1100"/>
            </a:br>
            <a:endParaRPr sz="1100"/>
          </a:p>
          <a:p>
            <a:pPr indent="-298450" lvl="0" marL="457200" rtl="0" algn="l">
              <a:lnSpc>
                <a:spcPct val="115000"/>
              </a:lnSpc>
              <a:spcBef>
                <a:spcPts val="0"/>
              </a:spcBef>
              <a:spcAft>
                <a:spcPts val="0"/>
              </a:spcAft>
              <a:buSzPts val="1100"/>
              <a:buAutoNum type="arabicPeriod"/>
            </a:pPr>
            <a:r>
              <a:rPr i="1" lang="en" sz="1100"/>
              <a:t>U of R Campus Maps</a:t>
            </a:r>
            <a:r>
              <a:rPr lang="en" sz="1100"/>
              <a:t>. University of Regina. (n.d.). https://www.uregina.ca/about/contact/maps-directions/index.html </a:t>
            </a:r>
            <a:br>
              <a:rPr lang="en" sz="1100"/>
            </a:br>
            <a:endParaRPr sz="1100"/>
          </a:p>
          <a:p>
            <a:pPr indent="-292100" lvl="0" marL="457200" rtl="0" algn="l">
              <a:lnSpc>
                <a:spcPct val="100000"/>
              </a:lnSpc>
              <a:spcBef>
                <a:spcPts val="0"/>
              </a:spcBef>
              <a:spcAft>
                <a:spcPts val="0"/>
              </a:spcAft>
              <a:buSzPts val="1000"/>
              <a:buAutoNum type="arabicPeriod"/>
            </a:pPr>
            <a:r>
              <a:rPr lang="en" sz="1100"/>
              <a:t>Barthold, B. (2021, May 26) (n.d.). </a:t>
            </a:r>
            <a:r>
              <a:rPr i="1" lang="en" sz="1100"/>
              <a:t>IT Change Management Stakeholders: How to Identify them and perform Stakeholder analysis</a:t>
            </a:r>
            <a:r>
              <a:rPr lang="en" sz="1100"/>
              <a:t>. Giva. https://www.givainc.com/blog/it-change-management-stakeholders-complete-how-why-of-identifying-analyzing/</a:t>
            </a:r>
            <a:endParaRPr sz="1000"/>
          </a:p>
          <a:p>
            <a:pPr indent="0" lvl="0" marL="0" rtl="0" algn="l">
              <a:spcBef>
                <a:spcPts val="0"/>
              </a:spcBef>
              <a:spcAft>
                <a:spcPts val="0"/>
              </a:spcAft>
              <a:buNone/>
            </a:pPr>
            <a:r>
              <a:t/>
            </a:r>
            <a:endParaRPr sz="1200">
              <a:solidFill>
                <a:schemeClr val="dk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271" name="Google Shape;271;p32"/>
          <p:cNvSpPr txBox="1"/>
          <p:nvPr>
            <p:ph idx="2" type="title"/>
          </p:nvPr>
        </p:nvSpPr>
        <p:spPr>
          <a:xfrm>
            <a:off x="792813" y="1889548"/>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72" name="Google Shape;272;p32"/>
          <p:cNvSpPr txBox="1"/>
          <p:nvPr>
            <p:ph idx="3" type="title"/>
          </p:nvPr>
        </p:nvSpPr>
        <p:spPr>
          <a:xfrm>
            <a:off x="792813" y="2876924"/>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273" name="Google Shape;273;p32"/>
          <p:cNvSpPr txBox="1"/>
          <p:nvPr>
            <p:ph idx="4" type="title"/>
          </p:nvPr>
        </p:nvSpPr>
        <p:spPr>
          <a:xfrm>
            <a:off x="3436350" y="1889548"/>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74" name="Google Shape;274;p32"/>
          <p:cNvSpPr txBox="1"/>
          <p:nvPr>
            <p:ph idx="5" type="title"/>
          </p:nvPr>
        </p:nvSpPr>
        <p:spPr>
          <a:xfrm>
            <a:off x="3436363" y="2876924"/>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275" name="Google Shape;275;p32"/>
          <p:cNvSpPr txBox="1"/>
          <p:nvPr>
            <p:ph idx="6" type="title"/>
          </p:nvPr>
        </p:nvSpPr>
        <p:spPr>
          <a:xfrm>
            <a:off x="6079888" y="1889548"/>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76" name="Google Shape;276;p32"/>
          <p:cNvSpPr txBox="1"/>
          <p:nvPr>
            <p:ph idx="7" type="title"/>
          </p:nvPr>
        </p:nvSpPr>
        <p:spPr>
          <a:xfrm>
            <a:off x="6079888" y="2876924"/>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277" name="Google Shape;277;p32"/>
          <p:cNvSpPr txBox="1"/>
          <p:nvPr>
            <p:ph idx="1" type="subTitle"/>
          </p:nvPr>
        </p:nvSpPr>
        <p:spPr>
          <a:xfrm>
            <a:off x="792813" y="2370050"/>
            <a:ext cx="2347500" cy="4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 Overview</a:t>
            </a:r>
            <a:endParaRPr sz="1100"/>
          </a:p>
        </p:txBody>
      </p:sp>
      <p:sp>
        <p:nvSpPr>
          <p:cNvPr id="278" name="Google Shape;278;p32"/>
          <p:cNvSpPr txBox="1"/>
          <p:nvPr>
            <p:ph idx="8" type="subTitle"/>
          </p:nvPr>
        </p:nvSpPr>
        <p:spPr>
          <a:xfrm>
            <a:off x="3436350" y="2370050"/>
            <a:ext cx="2347500" cy="4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Why are we designing the tool?</a:t>
            </a:r>
            <a:endParaRPr sz="1100"/>
          </a:p>
          <a:p>
            <a:pPr indent="0" lvl="0" marL="0" rtl="0" algn="l">
              <a:spcBef>
                <a:spcPts val="0"/>
              </a:spcBef>
              <a:spcAft>
                <a:spcPts val="0"/>
              </a:spcAft>
              <a:buNone/>
            </a:pPr>
            <a:r>
              <a:t/>
            </a:r>
            <a:endParaRPr sz="1100"/>
          </a:p>
        </p:txBody>
      </p:sp>
      <p:sp>
        <p:nvSpPr>
          <p:cNvPr id="279" name="Google Shape;279;p32"/>
          <p:cNvSpPr txBox="1"/>
          <p:nvPr>
            <p:ph idx="9" type="subTitle"/>
          </p:nvPr>
        </p:nvSpPr>
        <p:spPr>
          <a:xfrm>
            <a:off x="6079888" y="2370050"/>
            <a:ext cx="2347500" cy="4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How are we approaching the design?</a:t>
            </a:r>
            <a:endParaRPr sz="1100"/>
          </a:p>
          <a:p>
            <a:pPr indent="0" lvl="0" marL="0" rtl="0" algn="l">
              <a:spcBef>
                <a:spcPts val="0"/>
              </a:spcBef>
              <a:spcAft>
                <a:spcPts val="0"/>
              </a:spcAft>
              <a:buNone/>
            </a:pPr>
            <a:r>
              <a:t/>
            </a:r>
            <a:endParaRPr sz="1100"/>
          </a:p>
        </p:txBody>
      </p:sp>
      <p:sp>
        <p:nvSpPr>
          <p:cNvPr id="280" name="Google Shape;280;p32"/>
          <p:cNvSpPr txBox="1"/>
          <p:nvPr>
            <p:ph idx="13" type="subTitle"/>
          </p:nvPr>
        </p:nvSpPr>
        <p:spPr>
          <a:xfrm>
            <a:off x="792813" y="3336100"/>
            <a:ext cx="2347500" cy="4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Who is this project for?</a:t>
            </a:r>
            <a:endParaRPr sz="1100"/>
          </a:p>
        </p:txBody>
      </p:sp>
      <p:sp>
        <p:nvSpPr>
          <p:cNvPr id="281" name="Google Shape;281;p32"/>
          <p:cNvSpPr txBox="1"/>
          <p:nvPr>
            <p:ph idx="14" type="subTitle"/>
          </p:nvPr>
        </p:nvSpPr>
        <p:spPr>
          <a:xfrm>
            <a:off x="3436363" y="3336225"/>
            <a:ext cx="2347500" cy="4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What does the tool do?</a:t>
            </a:r>
            <a:endParaRPr sz="1100"/>
          </a:p>
          <a:p>
            <a:pPr indent="0" lvl="0" marL="0" rtl="0" algn="l">
              <a:spcBef>
                <a:spcPts val="0"/>
              </a:spcBef>
              <a:spcAft>
                <a:spcPts val="0"/>
              </a:spcAft>
              <a:buNone/>
            </a:pPr>
            <a:r>
              <a:t/>
            </a:r>
            <a:endParaRPr sz="1100"/>
          </a:p>
        </p:txBody>
      </p:sp>
      <p:sp>
        <p:nvSpPr>
          <p:cNvPr id="282" name="Google Shape;282;p32"/>
          <p:cNvSpPr txBox="1"/>
          <p:nvPr>
            <p:ph idx="15" type="subTitle"/>
          </p:nvPr>
        </p:nvSpPr>
        <p:spPr>
          <a:xfrm>
            <a:off x="6079888" y="3336225"/>
            <a:ext cx="2347500" cy="34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Conclusion &amp; Next Steps</a:t>
            </a:r>
            <a:endParaRPr sz="1100"/>
          </a:p>
        </p:txBody>
      </p:sp>
      <p:cxnSp>
        <p:nvCxnSpPr>
          <p:cNvPr id="283" name="Google Shape;283;p32"/>
          <p:cNvCxnSpPr/>
          <p:nvPr/>
        </p:nvCxnSpPr>
        <p:spPr>
          <a:xfrm rot="10800000">
            <a:off x="716613" y="1848050"/>
            <a:ext cx="0" cy="963300"/>
          </a:xfrm>
          <a:prstGeom prst="straightConnector1">
            <a:avLst/>
          </a:prstGeom>
          <a:noFill/>
          <a:ln cap="flat" cmpd="sng" w="9525">
            <a:solidFill>
              <a:schemeClr val="dk1"/>
            </a:solidFill>
            <a:prstDash val="solid"/>
            <a:round/>
            <a:headEnd len="med" w="med" type="none"/>
            <a:tailEnd len="med" w="med" type="none"/>
          </a:ln>
        </p:spPr>
      </p:cxnSp>
      <p:cxnSp>
        <p:nvCxnSpPr>
          <p:cNvPr id="284" name="Google Shape;284;p32"/>
          <p:cNvCxnSpPr/>
          <p:nvPr/>
        </p:nvCxnSpPr>
        <p:spPr>
          <a:xfrm rot="10800000">
            <a:off x="726663" y="3008563"/>
            <a:ext cx="0" cy="963300"/>
          </a:xfrm>
          <a:prstGeom prst="straightConnector1">
            <a:avLst/>
          </a:prstGeom>
          <a:noFill/>
          <a:ln cap="flat" cmpd="sng" w="9525">
            <a:solidFill>
              <a:schemeClr val="dk1"/>
            </a:solidFill>
            <a:prstDash val="solid"/>
            <a:round/>
            <a:headEnd len="med" w="med" type="none"/>
            <a:tailEnd len="med" w="med" type="none"/>
          </a:ln>
        </p:spPr>
      </p:cxnSp>
      <p:cxnSp>
        <p:nvCxnSpPr>
          <p:cNvPr id="285" name="Google Shape;285;p32"/>
          <p:cNvCxnSpPr/>
          <p:nvPr/>
        </p:nvCxnSpPr>
        <p:spPr>
          <a:xfrm rot="10800000">
            <a:off x="3360150" y="1848050"/>
            <a:ext cx="0" cy="963300"/>
          </a:xfrm>
          <a:prstGeom prst="straightConnector1">
            <a:avLst/>
          </a:prstGeom>
          <a:noFill/>
          <a:ln cap="flat" cmpd="sng" w="9525">
            <a:solidFill>
              <a:schemeClr val="dk1"/>
            </a:solidFill>
            <a:prstDash val="solid"/>
            <a:round/>
            <a:headEnd len="med" w="med" type="none"/>
            <a:tailEnd len="med" w="med" type="none"/>
          </a:ln>
        </p:spPr>
      </p:cxnSp>
      <p:cxnSp>
        <p:nvCxnSpPr>
          <p:cNvPr id="286" name="Google Shape;286;p32"/>
          <p:cNvCxnSpPr/>
          <p:nvPr/>
        </p:nvCxnSpPr>
        <p:spPr>
          <a:xfrm rot="10800000">
            <a:off x="3360150" y="3008563"/>
            <a:ext cx="0" cy="963300"/>
          </a:xfrm>
          <a:prstGeom prst="straightConnector1">
            <a:avLst/>
          </a:prstGeom>
          <a:noFill/>
          <a:ln cap="flat" cmpd="sng" w="9525">
            <a:solidFill>
              <a:schemeClr val="dk1"/>
            </a:solidFill>
            <a:prstDash val="solid"/>
            <a:round/>
            <a:headEnd len="med" w="med" type="none"/>
            <a:tailEnd len="med" w="med" type="none"/>
          </a:ln>
        </p:spPr>
      </p:cxnSp>
      <p:cxnSp>
        <p:nvCxnSpPr>
          <p:cNvPr id="287" name="Google Shape;287;p32"/>
          <p:cNvCxnSpPr/>
          <p:nvPr/>
        </p:nvCxnSpPr>
        <p:spPr>
          <a:xfrm rot="10800000">
            <a:off x="6003688" y="1848050"/>
            <a:ext cx="0" cy="963300"/>
          </a:xfrm>
          <a:prstGeom prst="straightConnector1">
            <a:avLst/>
          </a:prstGeom>
          <a:noFill/>
          <a:ln cap="flat" cmpd="sng" w="9525">
            <a:solidFill>
              <a:schemeClr val="dk1"/>
            </a:solidFill>
            <a:prstDash val="solid"/>
            <a:round/>
            <a:headEnd len="med" w="med" type="none"/>
            <a:tailEnd len="med" w="med" type="none"/>
          </a:ln>
        </p:spPr>
      </p:cxnSp>
      <p:cxnSp>
        <p:nvCxnSpPr>
          <p:cNvPr id="288" name="Google Shape;288;p32"/>
          <p:cNvCxnSpPr/>
          <p:nvPr/>
        </p:nvCxnSpPr>
        <p:spPr>
          <a:xfrm rot="10800000">
            <a:off x="6003688" y="3008575"/>
            <a:ext cx="0" cy="963300"/>
          </a:xfrm>
          <a:prstGeom prst="straightConnector1">
            <a:avLst/>
          </a:prstGeom>
          <a:noFill/>
          <a:ln cap="flat" cmpd="sng" w="9525">
            <a:solidFill>
              <a:schemeClr val="dk1"/>
            </a:solidFill>
            <a:prstDash val="solid"/>
            <a:round/>
            <a:headEnd len="med" w="med" type="none"/>
            <a:tailEnd len="med" w="med" type="none"/>
          </a:ln>
        </p:spPr>
      </p:cxnSp>
      <p:sp>
        <p:nvSpPr>
          <p:cNvPr id="289" name="Google Shape;289;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3"/>
          <p:cNvSpPr txBox="1"/>
          <p:nvPr>
            <p:ph type="title"/>
          </p:nvPr>
        </p:nvSpPr>
        <p:spPr>
          <a:xfrm>
            <a:off x="1094225" y="1709850"/>
            <a:ext cx="7462500" cy="172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295" name="Google Shape;295;p33"/>
          <p:cNvSpPr txBox="1"/>
          <p:nvPr>
            <p:ph idx="2" type="title"/>
          </p:nvPr>
        </p:nvSpPr>
        <p:spPr>
          <a:xfrm>
            <a:off x="1094225" y="752425"/>
            <a:ext cx="1194000" cy="87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96" name="Google Shape;296;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4"/>
          <p:cNvSpPr txBox="1"/>
          <p:nvPr>
            <p:ph type="title"/>
          </p:nvPr>
        </p:nvSpPr>
        <p:spPr>
          <a:xfrm>
            <a:off x="713225" y="1150775"/>
            <a:ext cx="4145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Idea</a:t>
            </a:r>
            <a:endParaRPr/>
          </a:p>
        </p:txBody>
      </p:sp>
      <p:sp>
        <p:nvSpPr>
          <p:cNvPr id="302" name="Google Shape;302;p34"/>
          <p:cNvSpPr txBox="1"/>
          <p:nvPr>
            <p:ph idx="1" type="subTitle"/>
          </p:nvPr>
        </p:nvSpPr>
        <p:spPr>
          <a:xfrm>
            <a:off x="713225" y="1866025"/>
            <a:ext cx="4145700" cy="9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Web-based Lost &amp; Found Inventory Management Software</a:t>
            </a:r>
            <a:endParaRPr sz="1700"/>
          </a:p>
        </p:txBody>
      </p:sp>
      <p:sp>
        <p:nvSpPr>
          <p:cNvPr id="303" name="Google Shape;303;p34"/>
          <p:cNvSpPr/>
          <p:nvPr>
            <p:ph idx="2" type="pic"/>
          </p:nvPr>
        </p:nvSpPr>
        <p:spPr>
          <a:xfrm>
            <a:off x="5643775" y="724200"/>
            <a:ext cx="2787000" cy="3695100"/>
          </a:xfrm>
          <a:prstGeom prst="rect">
            <a:avLst/>
          </a:prstGeom>
        </p:spPr>
      </p:sp>
      <p:sp>
        <p:nvSpPr>
          <p:cNvPr id="304" name="Google Shape;304;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5"/>
          <p:cNvSpPr txBox="1"/>
          <p:nvPr>
            <p:ph type="title"/>
          </p:nvPr>
        </p:nvSpPr>
        <p:spPr>
          <a:xfrm>
            <a:off x="713225" y="1150775"/>
            <a:ext cx="4145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310" name="Google Shape;310;p35"/>
          <p:cNvSpPr txBox="1"/>
          <p:nvPr>
            <p:ph idx="1" type="subTitle"/>
          </p:nvPr>
        </p:nvSpPr>
        <p:spPr>
          <a:xfrm>
            <a:off x="713225" y="1866025"/>
            <a:ext cx="4145700" cy="22983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000000"/>
              </a:buClr>
              <a:buSzPts val="1100"/>
              <a:buFont typeface="Arial"/>
              <a:buChar char="●"/>
            </a:pPr>
            <a:r>
              <a:rPr lang="en" sz="1300"/>
              <a:t>Many items are lost on campus every day.</a:t>
            </a:r>
            <a:endParaRPr sz="1300"/>
          </a:p>
          <a:p>
            <a:pPr indent="-298450" lvl="0" marL="457200" rtl="0" algn="l">
              <a:lnSpc>
                <a:spcPct val="115000"/>
              </a:lnSpc>
              <a:spcBef>
                <a:spcPts val="0"/>
              </a:spcBef>
              <a:spcAft>
                <a:spcPts val="0"/>
              </a:spcAft>
              <a:buClr>
                <a:srgbClr val="000000"/>
              </a:buClr>
              <a:buSzPts val="1100"/>
              <a:buFont typeface="Arial"/>
              <a:buChar char="●"/>
            </a:pPr>
            <a:r>
              <a:rPr lang="en" sz="1300"/>
              <a:t>University of Regina Protective Services are responsible for the university's Lost and Found system.</a:t>
            </a:r>
            <a:endParaRPr sz="1300"/>
          </a:p>
          <a:p>
            <a:pPr indent="-298450" lvl="0" marL="457200" rtl="0" algn="l">
              <a:lnSpc>
                <a:spcPct val="115000"/>
              </a:lnSpc>
              <a:spcBef>
                <a:spcPts val="0"/>
              </a:spcBef>
              <a:spcAft>
                <a:spcPts val="0"/>
              </a:spcAft>
              <a:buClr>
                <a:srgbClr val="000000"/>
              </a:buClr>
              <a:buSzPts val="1100"/>
              <a:buFont typeface="Arial"/>
              <a:buChar char="●"/>
            </a:pPr>
            <a:r>
              <a:rPr lang="en" sz="1300"/>
              <a:t>There are many buildings that have their own Lost and Found departments, such as the library, that gets periodically transferred to Protective Services.</a:t>
            </a:r>
            <a:endParaRPr sz="1300"/>
          </a:p>
          <a:p>
            <a:pPr indent="-298450" lvl="0" marL="457200" rtl="0" algn="l">
              <a:lnSpc>
                <a:spcPct val="115000"/>
              </a:lnSpc>
              <a:spcBef>
                <a:spcPts val="0"/>
              </a:spcBef>
              <a:spcAft>
                <a:spcPts val="0"/>
              </a:spcAft>
              <a:buClr>
                <a:srgbClr val="000000"/>
              </a:buClr>
              <a:buSzPts val="1100"/>
              <a:buFont typeface="Arial"/>
              <a:buChar char="●"/>
            </a:pPr>
            <a:r>
              <a:rPr lang="en" sz="1300"/>
              <a:t>Valuable items are registered and locked up while other items are left unsorted in a large box.</a:t>
            </a:r>
            <a:endParaRPr sz="1300"/>
          </a:p>
        </p:txBody>
      </p:sp>
      <p:pic>
        <p:nvPicPr>
          <p:cNvPr id="311" name="Google Shape;311;p35" title="campusmap.png"/>
          <p:cNvPicPr preferRelativeResize="0"/>
          <p:nvPr>
            <p:ph idx="2" type="pic"/>
          </p:nvPr>
        </p:nvPicPr>
        <p:blipFill rotWithShape="1">
          <a:blip r:embed="rId3">
            <a:alphaModFix/>
          </a:blip>
          <a:srcRect b="32089" l="32048" r="36068" t="37804"/>
          <a:stretch/>
        </p:blipFill>
        <p:spPr>
          <a:xfrm>
            <a:off x="4912407" y="917850"/>
            <a:ext cx="3840971" cy="3022500"/>
          </a:xfrm>
          <a:prstGeom prst="rect">
            <a:avLst/>
          </a:prstGeom>
        </p:spPr>
      </p:pic>
      <p:sp>
        <p:nvSpPr>
          <p:cNvPr id="312" name="Google Shape;312;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13" name="Google Shape;313;p35"/>
          <p:cNvSpPr txBox="1"/>
          <p:nvPr/>
        </p:nvSpPr>
        <p:spPr>
          <a:xfrm>
            <a:off x="5051000" y="4014275"/>
            <a:ext cx="260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a:ea typeface="Roboto"/>
                <a:cs typeface="Roboto"/>
                <a:sym typeface="Roboto"/>
              </a:rPr>
              <a:t>(U of R Campus Maps, n.d.)</a:t>
            </a:r>
            <a:endParaRPr>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6"/>
          <p:cNvSpPr txBox="1"/>
          <p:nvPr>
            <p:ph type="title"/>
          </p:nvPr>
        </p:nvSpPr>
        <p:spPr>
          <a:xfrm>
            <a:off x="713225" y="1150775"/>
            <a:ext cx="4145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Business Opportunity</a:t>
            </a:r>
            <a:endParaRPr/>
          </a:p>
        </p:txBody>
      </p:sp>
      <p:sp>
        <p:nvSpPr>
          <p:cNvPr id="319" name="Google Shape;319;p36"/>
          <p:cNvSpPr txBox="1"/>
          <p:nvPr>
            <p:ph idx="1" type="subTitle"/>
          </p:nvPr>
        </p:nvSpPr>
        <p:spPr>
          <a:xfrm>
            <a:off x="713225" y="1866025"/>
            <a:ext cx="7406100" cy="2298300"/>
          </a:xfrm>
          <a:prstGeom prst="rect">
            <a:avLst/>
          </a:prstGeom>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rgbClr val="000000"/>
              </a:buClr>
              <a:buSzPts val="1400"/>
              <a:buFont typeface="Arial"/>
              <a:buChar char="●"/>
            </a:pPr>
            <a:r>
              <a:rPr lang="en" sz="1600"/>
              <a:t>Design and implement a web-based Lost &amp; Found storage management application.</a:t>
            </a:r>
            <a:endParaRPr sz="1600"/>
          </a:p>
          <a:p>
            <a:pPr indent="-317500" lvl="1" marL="914400" marR="0" rtl="0" algn="l">
              <a:lnSpc>
                <a:spcPct val="115000"/>
              </a:lnSpc>
              <a:spcBef>
                <a:spcPts val="0"/>
              </a:spcBef>
              <a:spcAft>
                <a:spcPts val="0"/>
              </a:spcAft>
              <a:buClr>
                <a:srgbClr val="000000"/>
              </a:buClr>
              <a:buSzPts val="1400"/>
              <a:buFont typeface="Arial"/>
              <a:buChar char="○"/>
            </a:pPr>
            <a:r>
              <a:rPr lang="en" sz="1600"/>
              <a:t>Input new items with location found, item category, image, and description</a:t>
            </a:r>
            <a:endParaRPr sz="1600"/>
          </a:p>
          <a:p>
            <a:pPr indent="-317500" lvl="1" marL="914400" marR="0" rtl="0" algn="l">
              <a:lnSpc>
                <a:spcPct val="115000"/>
              </a:lnSpc>
              <a:spcBef>
                <a:spcPts val="0"/>
              </a:spcBef>
              <a:spcAft>
                <a:spcPts val="0"/>
              </a:spcAft>
              <a:buClr>
                <a:srgbClr val="000000"/>
              </a:buClr>
              <a:buSzPts val="1400"/>
              <a:buFont typeface="Arial"/>
              <a:buChar char="○"/>
            </a:pPr>
            <a:r>
              <a:rPr lang="en" sz="1600"/>
              <a:t>Filter, sort, and view descriptions of logged items</a:t>
            </a:r>
            <a:endParaRPr sz="1600"/>
          </a:p>
          <a:p>
            <a:pPr indent="-317500" lvl="1" marL="914400" marR="0" rtl="0" algn="l">
              <a:lnSpc>
                <a:spcPct val="115000"/>
              </a:lnSpc>
              <a:spcBef>
                <a:spcPts val="0"/>
              </a:spcBef>
              <a:spcAft>
                <a:spcPts val="0"/>
              </a:spcAft>
              <a:buClr>
                <a:srgbClr val="000000"/>
              </a:buClr>
              <a:buSzPts val="1400"/>
              <a:buFont typeface="Arial"/>
              <a:buChar char="○"/>
            </a:pPr>
            <a:r>
              <a:rPr lang="en" sz="1600"/>
              <a:t>Input lost item reports w/name, contact, id, item category, description</a:t>
            </a:r>
            <a:endParaRPr sz="1600"/>
          </a:p>
          <a:p>
            <a:pPr indent="-317500" lvl="1" marL="914400" marR="0" rtl="0" algn="l">
              <a:lnSpc>
                <a:spcPct val="115000"/>
              </a:lnSpc>
              <a:spcBef>
                <a:spcPts val="0"/>
              </a:spcBef>
              <a:spcAft>
                <a:spcPts val="0"/>
              </a:spcAft>
              <a:buClr>
                <a:srgbClr val="000000"/>
              </a:buClr>
              <a:buSzPts val="1400"/>
              <a:buFont typeface="Arial"/>
              <a:buChar char="○"/>
            </a:pPr>
            <a:r>
              <a:rPr lang="en" sz="1600"/>
              <a:t>Compare logged items w/lost item reports</a:t>
            </a:r>
            <a:endParaRPr sz="1800"/>
          </a:p>
        </p:txBody>
      </p:sp>
      <p:sp>
        <p:nvSpPr>
          <p:cNvPr id="320" name="Google Shape;320;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7"/>
          <p:cNvSpPr txBox="1"/>
          <p:nvPr>
            <p:ph type="title"/>
          </p:nvPr>
        </p:nvSpPr>
        <p:spPr>
          <a:xfrm>
            <a:off x="1094225" y="1773936"/>
            <a:ext cx="4983000" cy="220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Are We Designing The Tool?</a:t>
            </a:r>
            <a:endParaRPr/>
          </a:p>
        </p:txBody>
      </p:sp>
      <p:sp>
        <p:nvSpPr>
          <p:cNvPr id="326" name="Google Shape;326;p37"/>
          <p:cNvSpPr txBox="1"/>
          <p:nvPr>
            <p:ph idx="2" type="title"/>
          </p:nvPr>
        </p:nvSpPr>
        <p:spPr>
          <a:xfrm>
            <a:off x="1094225" y="752425"/>
            <a:ext cx="1350900" cy="87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27" name="Google Shape;327;p37"/>
          <p:cNvSpPr txBox="1"/>
          <p:nvPr/>
        </p:nvSpPr>
        <p:spPr>
          <a:xfrm>
            <a:off x="713225" y="4604000"/>
            <a:ext cx="1731900" cy="34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Roboto"/>
              <a:ea typeface="Roboto"/>
              <a:cs typeface="Roboto"/>
              <a:sym typeface="Roboto"/>
            </a:endParaRPr>
          </a:p>
        </p:txBody>
      </p:sp>
      <p:sp>
        <p:nvSpPr>
          <p:cNvPr id="328" name="Google Shape;328;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8"/>
          <p:cNvSpPr txBox="1"/>
          <p:nvPr>
            <p:ph type="title"/>
          </p:nvPr>
        </p:nvSpPr>
        <p:spPr>
          <a:xfrm>
            <a:off x="713225" y="1150775"/>
            <a:ext cx="50853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 simplify the process of reporting lost items</a:t>
            </a:r>
            <a:endParaRPr/>
          </a:p>
        </p:txBody>
      </p:sp>
      <p:sp>
        <p:nvSpPr>
          <p:cNvPr id="334" name="Google Shape;334;p38"/>
          <p:cNvSpPr txBox="1"/>
          <p:nvPr>
            <p:ph idx="1" type="subTitle"/>
          </p:nvPr>
        </p:nvSpPr>
        <p:spPr>
          <a:xfrm>
            <a:off x="713225" y="1866025"/>
            <a:ext cx="4567200" cy="22983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Digitalize the catalog of lost items</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When reporting a lost item, staff may find it difficult to keep track of items (Manual tracking)</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Fraudulent claims over lost items occur </a:t>
            </a:r>
            <a:endParaRPr sz="1600"/>
          </a:p>
        </p:txBody>
      </p:sp>
      <p:sp>
        <p:nvSpPr>
          <p:cNvPr id="335" name="Google Shape;335;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rand Key Pitch Deck by Slidesgo">
  <a:themeElements>
    <a:clrScheme name="Simple Light">
      <a:dk1>
        <a:srgbClr val="424651"/>
      </a:dk1>
      <a:lt1>
        <a:srgbClr val="EAEFF4"/>
      </a:lt1>
      <a:dk2>
        <a:srgbClr val="A3ABB7"/>
      </a:dk2>
      <a:lt2>
        <a:srgbClr val="518CDE"/>
      </a:lt2>
      <a:accent1>
        <a:srgbClr val="595BD1"/>
      </a:accent1>
      <a:accent2>
        <a:srgbClr val="FFFFFF"/>
      </a:accent2>
      <a:accent3>
        <a:srgbClr val="FFFFFF"/>
      </a:accent3>
      <a:accent4>
        <a:srgbClr val="FFFFFF"/>
      </a:accent4>
      <a:accent5>
        <a:srgbClr val="FFFFFF"/>
      </a:accent5>
      <a:accent6>
        <a:srgbClr val="FFFFFF"/>
      </a:accent6>
      <a:hlink>
        <a:srgbClr val="4246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